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8" r:id="rId6"/>
    <p:sldId id="258" r:id="rId7"/>
    <p:sldId id="259" r:id="rId8"/>
    <p:sldId id="260" r:id="rId9"/>
    <p:sldId id="261" r:id="rId10"/>
    <p:sldId id="262" r:id="rId11"/>
    <p:sldId id="280" r:id="rId12"/>
    <p:sldId id="282" r:id="rId13"/>
    <p:sldId id="265" r:id="rId14"/>
    <p:sldId id="281" r:id="rId15"/>
    <p:sldId id="266" r:id="rId16"/>
    <p:sldId id="264" r:id="rId17"/>
    <p:sldId id="267" r:id="rId18"/>
    <p:sldId id="268" r:id="rId19"/>
    <p:sldId id="271" r:id="rId20"/>
    <p:sldId id="269" r:id="rId21"/>
    <p:sldId id="270" r:id="rId22"/>
    <p:sldId id="272" r:id="rId23"/>
    <p:sldId id="273" r:id="rId24"/>
    <p:sldId id="274"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01" d="100"/>
          <a:sy n="101" d="100"/>
        </p:scale>
        <p:origin x="114" y="4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01:33.977"/>
    </inkml:context>
    <inkml:brush xml:id="br0">
      <inkml:brushProperty name="width" value="0.05292" units="cm"/>
      <inkml:brushProperty name="height" value="0.05292" units="cm"/>
      <inkml:brushProperty name="color" value="#FF0000"/>
    </inkml:brush>
  </inkml:definitions>
  <inkml:trace contextRef="#ctx0" brushRef="#br0">9859 4820 81 0,'0'0'16'0,"0"0"-1"0,0 0 1 15,0 0 1-15,0 0-4 16,0 0-5-16,0 0-3 0,0 0-2 16,0 0-1-16,-20-10-3 0,17 10-1 0,3 0-4 15,0 0 0-15,-3 0-5 0,3 0-1 16,0 0 3-16,0 0 2 0,0 0 2 16,0 0 2-16,0 1 2 0,0 10 0 15,3 3 2-15,5-1-1 0,-2 1 3 16,0 0 0-16,1-2 1 0,2 2-1 0,-2-3 0 15,-1-4-2-15,1-1-1 0,-1-1 2 16,-2-2-1-16,-1-1 4 0,3-2 4 16,1 0 2-16,5-6 0 15,2-2-3-15,-5-2-4 0,2 0-2 0,-2-4 3 16,1-2 2-16,5-8-1 0,-4-1 0 16,1-4-5-16,4-2-1 0,-3 1 1 15,1 0-3-15,-1-2 1 0,3-3-5 16,-3 0 1-16,3 0 2 0,-3 2-2 15,1 1 0-15,-2 3 0 0,-3 9-3 0,-2 3-6 16,-1 9-11-16,-5 3-33 0</inkml:trace>
  <inkml:trace contextRef="#ctx0" brushRef="#br0" timeOffset="1007.195">4637 5352 30 0,'0'0'1'16,"0"0"-1"-16,0 0 0 0,0 0-1 16,0 0 0-16,0 0 0 0,0 0 2 15,0 0 0-15,0 0 2 0,0 0-2 0,-23-6-1 16,23 6 0-16,-3 0-3 0,3-1 3 15,0 1 0-15,0 0 2 16,0 0-1-16,0 0 1 0,0 0-2 16,3 0 1-16,1 1 1 0,2 5-2 0,0 0 2 15,1 2-2-15,0-2-3 0,1 1 3 16,-4 1 1-16,5-2-1 0,-1 1 2 16,-2 0-1-16,3 1-2 0,-3-5 1 15,2 4 1-15,-5-5 0 0,4 2 3 16,-2-1-2-16,-1-2 0 0,-1 2 1 0,-3-3 0 15,0 0 4-15,0 0 3 0,4 0 4 16,-4 2 5-16,3-2 0 0,-3 0 3 16,6 0-4-16,-3-2-3 0,3-7-2 15,1-5-7-15,-4-3-1 0,7-6-5 16,-3-3 0-16,3 0 1 0,2-1-5 16,-2-1-4-16,0 3 1 0,0 2 2 15,-1 2 2-15,0 3 6 0,-2-2-2 16,4 1-2-16,-2 0 2 0,1 0-2 15,-1 7-2-15,-2-1-2 0,-1 5-7 0,-3 4-7 16,0 1-7-16,-3 3-23 0,8 0-5 16</inkml:trace>
  <inkml:trace contextRef="#ctx0" brushRef="#br0" timeOffset="75315.1537">8083 13458 61 0,'0'0'14'0,"0"0"-3"0,0 0-3 16,0 0 2-16,0 0 2 0,0 0 4 16,0 0 4-16,0 0 1 0,0 0 0 15,0 0-3-15,-14 4-3 0,12-4 0 16,1 0 1-16,-1 0 1 0,1 0 1 15,-1 0 1-15,1 0-4 0,-1 0-2 0,1-1-4 16,-2-1-3-16,3 1-2 0,0-1 0 16,-4 1-2-16,4-1-2 0,0 0-1 15,0 1 2-15,0-5-3 0,0-2 2 16,0-2 0-16,4 0-4 0,0 2 4 16,2-2 1-16,0 3-1 0,3-4-1 15,-2 4 1-15,3-4 0 0,0-1 4 16,5-2 0-16,2-3 1 0,3-2-4 15,2-1 2-15,1-4-4 0,5 0-1 16,1-4 3-16,1 1-4 0,2 0 4 0,0-1 0 16,-2 2-1-16,-1 1 0 0,-3 2-2 15,-3 3 2-15,-4 0 0 0,0 2 2 16,-2 0 0-16,-4 0 1 0,0-1 0 16,0 1-1-16,-1 3 1 0,-5 3 1 15,3 0 0-15,-4 6 2 0,-3 1 1 0,0 2 1 16,-3 3 0-16,0-2 2 0,0 2-3 15,1-1 0-15,-1 1-1 16,0-2-1-16,3 2 0 0,-3-1-1 16,0 1-2-16,0-1 0 0,0 1-2 0,0-2 0 15,3 2-2-15,-3-1-5 0,0 1-4 16,1 0-7-16,-1 0 1 0,2 0-3 16,3 1-20-16,3 11-38 0,2 10-145 15</inkml:trace>
  <inkml:trace contextRef="#ctx0" brushRef="#br0" timeOffset="78547.7088">7642 14687 125 0,'0'0'43'0,"0"0"5"15,0 0-5-15,0 0-9 0,0 0-13 16,0 0-8-16,-39-83-5 0,35 75 3 0,2 3 2 16,-2-3 2-16,1 4 0 0,0 0 0 15,2 0-2-15,1 4-1 0,-2-1-3 16,2 1-1-16,-1 0-2 0,-2-1-3 16,3 1-1-16,-3-3-1 0,3 3-1 15,0 0 1-15,0 0 0 0,-1-2-1 0,1 2 0 16,-2 0-1-16,2-1-1 0,-1 1-2 15,1 0 0-15,0 0 2 16,0 0 1-16,0 0 0 0,0 0 2 16,0 0-1-16,3 0 0 0,4 6-1 0,3 3 3 15,-4-3-2-15,4 4 1 0,-3-3-1 16,0 0 1-16,2-1-1 0,-2 0 0 16,2 2-1-16,-1-3 1 0,0 1 0 15,-5-4 0-15,4 3 2 0,-3-3-1 16,-1-2 1-16,3 4 2 0,-6-4 1 0,0 0 4 15,0 0 2-15,6 0 2 0,1 0-2 16,6-9-1-16,4-6-4 0,-1-6-4 16,0-3-4-16,4-7-1 15,-1-1-1-15,3-1 5 0,-2-2 1 0,2 2-1 16,1 1-1-16,0 0-1 0,0 2-1 16,2 2 1-16,-2 1 0 0,0 1 0 15,0 5-2-15,-2 1-2 0,0 3 3 16,-2 2 0-16,-2 3 2 0,-4 3 1 15,-1 3-3-15,-3 1 0 0,-5 2 1 0,0 1-3 16,-4 2 1-16,0-1-1 0,0 1-1 16,3 0-3-16,-3-1 0 0,3 1-6 15,-2 0-7-15,1 0-7 0,-1 0-19 16,2 2-26-16,-1 12-40 0</inkml:trace>
  <inkml:trace contextRef="#ctx0" brushRef="#br0" timeOffset="80647.2617">8008 16029 47 0,'0'0'22'0,"0"0"1"16,0 0 1-16,0 0-4 0,0 0 2 15,-15-77-5-15,13 72 1 0,-4-4-4 16,6 4-3-16,-3 1-2 16,0 1-1-16,3 3-1 0,0-1-2 0,0 1-1 15,-1-2-4-15,-1 2-3 0,2-1 1 16,-1 1-2-16,1 0 4 0,0 0 5 16,0 0-4-16,0 3 4 0,0 5-4 15,4 6 3-15,-1-4-3 0,4 3 1 16,-1-6 1-16,-2 0-2 0,-1 2 0 0,3-2 1 15,0 0-2-15,0 0 1 0,-1 1-2 16,-2-3 1-16,4 2 0 16,-5-3-1-16,4 2 1 0,-3-1 0 15,1 2 1-15,4 1 2 0,-2 0-2 0,0-1 2 16,-3-2 1-16,3 4-1 0,-2-6 2 16,0 0 2-16,-4-3 4 0,0 0 3 15,0 0-2-15,2 1 1 0,-1-1 0 16,1 0 0-16,4 0 6 0,2 0 3 15,4-4 3-15,1-5-4 0,0-5-6 0,0-3-7 16,0-2-4-16,3-3-1 0,0-2 0 16,4-2-3-16,0-1-4 0,2 0 2 15,4 0-3-15,-3 4 3 0,0 0 0 16,-1 3-4-16,1 2 2 0,-1-1 1 16,-1 3-1-16,1 1 1 0,1-1-1 15,-1 4 0-15,-2-1-3 0,-1 1 0 16,-4 2-1-16,-1 4-1 0,-5 2-2 15,2 1 0-15,-1 1-3 0,-5 2-2 16,5 0-6-16,-5 0-11 0,0 0-4 0,2 0-6 16,-4 0-3-16,4 8-19 0,-1-1-46 15</inkml:trace>
  <inkml:trace contextRef="#ctx0" brushRef="#br0" timeOffset="83590.9403">10231 17233 33 0,'0'0'17'0,"0"0"0"0,0 0-2 0,0 0-2 16,0 0-3-16,0 0-1 15,0 0-1-15,0 0-5 0,0 0 0 16,-18-36-3-16,18 34-2 0,0 2 1 16,0 0 1-16,0-3-1 0,0 3 2 0,0 0 0 15,0 0 1-15,0 0-2 0,0 0 4 16,3 0-4-16,4 6 3 0,-1 0 1 16,0 0 1-16,1-1 3 0,-1-1 0 15,0 2-2-15,-2-1 1 0,6 2-1 16,-3-2 16-16,2 4-18 0,0-2 16 0,-2 0-17 15,3-2 1-15,-1 2-1 0,1 1 0 16,0-7-1-16,-6 0 3 16,5 4-1-16,-6-5 8 0,3 1-1 15,-1 1 2-15,0-2 2 0,1 0-1 0,4 0 2 16,4-5-3-16,-1-5 0 0,3-3-25 16,-3-3 20-16,-1 0-20 0,2-2 16 15,-1-2 1-15,3-2-3 0,2-2-1 16,0-2 0-16,1 0 2 0,-3-1-1 15,4 1 0-15,-1-3 1 0,3 2 0 0,-2-1-2 16,-4 0-2-16,4-1 2 0,-3 1-3 16,-2 3 1-16,-2 3 0 0,-2 6 1 15,-2 4-5-15,-3 4 2 16,0 1-6-16,1 0 0 0,-4 4 2 0,3-2 0 16,-3 1 1-16,-2 3-2 0,3-3-7 15,-4 4-5-15,0 0-9 0,6 0-11 16,0 0-22-16,1 10-31 0</inkml:trace>
  <inkml:trace contextRef="#ctx0" brushRef="#br0" timeOffset="84255.4549">10272 17081 44 0,'0'0'19'0,"0"0"-2"15,0 0-4-15,0 0-5 0,0 0-4 16,0 0-4-16,0 0 0 0,0 0 0 16,0 0 0-16,0 0 1 0,0-3 0 15,12 12 0-15,0-1-1 0,-1-1 0 16,1 1 2-16,-2 0 0 0,3-1 2 15,-3 1-1-15,-4-1 0 0,5-4-2 16,-3 3 2-16,-1-1 1 0,2 1-2 0,-5-6 4 16,3 5 0-16,-3-2 1 0,5-1 4 15,0 3-2-15,-5-5 1 0,6 0-2 16,-1 0-1-16,8 0 0 0,2-7-3 16,-3-3 0-16,4-5-2 0,-2 0 0 15,0-5-1-15,3-2-1 0,2-4-1 0,1-3-1 16,2-1-3-16,-1-2 0 0,-3-2-3 15,-2 3-4-15,-3-1-1 16,-1 3-3-16,-2 4-8 0,0 6-5 16,-6 7-27-16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4:56:30.053"/>
    </inkml:context>
    <inkml:brush xml:id="br0">
      <inkml:brushProperty name="width" value="0.05292" units="cm"/>
      <inkml:brushProperty name="height" value="0.05292" units="cm"/>
      <inkml:brushProperty name="color" value="#FF0000"/>
    </inkml:brush>
  </inkml:definitions>
  <inkml:trace contextRef="#ctx0" brushRef="#br0">3029 3867 375 0,'0'0'54'0,"0"0"-21"16,0 0-8-16,0 0-7 0,0 0-6 15,0 0-1-15,0 0-6 0,0 0 0 16,0 0-2-16,-36-79-1 0,36 73-2 16,0-4 0-16,0-1-1 0,6 2-1 0,1 0 1 15,0 1-1-15,2-2 0 16,7 2-1-16,1-1 0 0,-4 3 0 16,3 3-1-16,4 3-1 0,-1 0 2 15,6 3-1-15,-4 6 0 0,-2 5 2 0,-3 4 0 16,0 3 2-16,-6 5-2 0,0 4 2 15,-2 2 3-15,-6 3-5 0,-2 0 6 16,0-1-5-16,-4-6 0 0,-2-5 1 16,2-6 1-16,-2-3 0 0,3-7 4 15,2-3 0-15,-1 1 4 0,2-5 5 0,-1 0 0 16,1 0-3-16,-2 0-1 0,1 0-6 16,-6 0-2-16,4-5 1 15,-1-5 0-15,-1 1-3 0,2-5 2 16,2-4 0-16,1 4 3 0,0-6-1 0,0 1 0 15,0-1-2-15,3-7-7 0,0 3 5 16,0-1-4-16,1 3 4 0,-1 7 1 16,1-2-2-16,0 6 2 0,-2 0-1 15,1 1 1-15,-2 5 0 0,1 0-1 16,-2 5-1-16,0-1 1 0,0 1-1 0,0-2-1 16,1 1-1-16,-1 0-2 0,0-1-2 15,0 2 2-15,0 0 2 0,0 0 2 16,0 0 1-16,0 14 0 0,0 4 0 15,0 7 0-15,0 0 0 0,0-1 3 16,-3 1-4-16,2-1 2 0,1-1-2 16,0-1-1-16,0-1 3 0,4-2-2 15,6-3 1-15,3-4-2 0,-4-4-3 16,4-1-1-16,-3-5-3 0,3-2 0 16,6 0 0-16,0 0-1 0,7-9-15 0,-3-6-43 15,0-1-54-15,-4-4-94 0</inkml:trace>
  <inkml:trace contextRef="#ctx0" brushRef="#br0" timeOffset="270.981">2844 3507 506 0,'0'0'39'0,"0"0"-12"0,0 0-13 15,0 0-8-15,0 0-4 0,0 0-4 0,0 0 0 16,0 0-1-16,0 0-2 0,91-73 2 16,-56 64-1-16,5 2-4 0,-2 2-6 15,1 4-11-15,1 1-23 0,-5 0-28 16,-2 4-42-16,-1 4-67 0</inkml:trace>
  <inkml:trace contextRef="#ctx0" brushRef="#br0" timeOffset="549.9848">3691 3902 546 0,'0'0'28'16,"0"0"-10"-16,0 0-9 0,0 0-6 0,0 0-6 15,0 0-1-15,0 0 1 0,0 0-3 16,0 0-2-16,0 0-2 0,87 3-12 15,-65-3-20-15,-3 0-32 0,-2 2-34 16,-7 1-28-16,2 3-26 0</inkml:trace>
  <inkml:trace contextRef="#ctx0" brushRef="#br0" timeOffset="719.456">3608 4106 405 0,'0'0'54'0,"0"0"-18"0,0 0-14 16,0 0-9-16,0 0-6 0,0 0-3 16,0 0-3-16,0 0-8 0,0 0-3 15,94-26-8-15,-61 20-13 0,6 1-34 0,0 0-67 16,3 3-113-16</inkml:trace>
  <inkml:trace contextRef="#ctx0" brushRef="#br0" timeOffset="1537.0285">5275 2771 330 0,'0'0'57'0,"0"0"-14"15,0 0-7-15,0 0-9 16,0 0-4-16,0 0-6 0,0 0-4 0,0 0-3 15,0 0-4-15,-51-59-3 0,48 57-1 16,-2 1-2-16,-4-1-2 0,-1 2 0 16,-3 0 0-16,0 7-1 0,-3 0 0 15,7 4 2-15,-4 5 0 0,2 0 1 16,-1 2 1-16,5 1-1 0,-2 4 0 0,2 2-2 16,4 2 0-16,0 2 0 0,0 4 4 15,2 2-1-15,-1 4 1 0,2-1-2 16,0 4 2-16,0-3-2 15,0 2 1-15,5-1 4 0,2 1-3 0,2 1 4 16,2 1-3-16,1 1-3 0,-1-2-1 16,2 2-2-16,-1 2-1 0,-1-1 2 15,-3 1 3-15,-1-1 0 0,-4 1 0 16,0-4-2-16,-3 0 0 0,0-6 6 16,-6-3-6-16,-3-2 6 0,-5-7-3 0,4-3-4 15,-2-4 3-15,1-5-2 0,-1-4-1 16,5-4-5-16,-5-1-9 0,-4-1-20 15,6-2-52-15,-7 0-90 0,8-4-67 16</inkml:trace>
  <inkml:trace contextRef="#ctx0" brushRef="#br0" timeOffset="2340.2674">5579 3527 384 0,'0'0'56'0,"0"0"-17"0,0 0-12 16,0 0-9-16,0 0-6 0,0 0-4 15,0 0-2-15,0 0-3 0,0 0-2 16,-18-84-3-16,18 75 0 0,3 0-3 15,4 2 0-15,2 0 0 0,8 1 1 16,2-1 1-16,4 3 3 0,2 1-4 16,-2 3-1-16,-4 0 0 0,1 5-2 15,-1 6 4-15,-6 5 1 0,-1 4 0 16,-4 1 0-16,1 3-1 0,-5 2-3 16,-2 1 0-16,-2 1 1 0,0 3 0 0,-3 0 3 15,-5 1 0-15,-3-2-2 0,4-2 1 16,-5-1 6-16,2-7 1 0,3-3 3 15,1-7 0-15,3-6 5 16,3-4 4-16,0 0 4 0,0 0 2 0,-3 0-3 16,3 0-6-16,-1 0-4 0,1-1-8 0,0-10 2 15,0-8 1-15,4-3 2 16,5-4-2-16,5-1 0 0,1-3-2 16,2-2-2-16,2-3 2 0,-2 5-1 15,3-2-1-15,-4 4 3 0,0 0-2 0,-1 5 2 16,-2-2-4-16,1 1 2 0,-2 2-1 15,-1 1 1-15,-5 8 1 0,-3 4 0 16,1 6-1-16,-4 3 1 0,0-2-2 16,0 2 0-16,0-1-2 0,0 1-4 15,0 0 2-15,-10 0-1 0,-7 6 1 0,-1 9 0 16,0 4 1-16,-1 6-1 0,3 0 4 16,0 3-3-16,3 1 3 0,0 0-2 15,3-2-1-15,3-1 1 16,2-6-2-16,4-1 3 0,1-1 1 0,0-4-2 15,0 2 1-15,3-1 0 0,0-6-2 16,4 3 3-16,7-3 0 0,-2-3-1 16,11 3 0-16,-4-3-4 0,7-3-5 15,0 0-10-15,0-1-15 0,0-2-34 16,0 0-42-16,-7 0-71 0</inkml:trace>
  <inkml:trace contextRef="#ctx0" brushRef="#br0" timeOffset="2888.5414">6101 3881 281 0,'0'0'14'0,"0"0"-8"0,0 0-10 15,0 0-1-15,0 0 0 16,0 0 9-16,0 0 4 0,0 0-1 16,0 0-1-16,0 0 1 0,23 20 4 15,-13-20 3-15,1 0 1 0,-2 0 1 0,1 0 1 16,-2-3 4-16,0-2-2 0,-1-3 6 15,2-5-9-15,-3 4 1 0,1-5-6 16,-3 5-1-16,-1 0 4 0,0-2 3 16,-1 7 2-16,-1 0-4 0,-1-5-4 15,0 4-4-15,0-1-1 0,0-1-2 0,0 3 1 16,0-1-2-16,-1 1-2 0,-1 0-2 16,2 4-2-16,0-1-4 15,0 1 1-15,0 0-2 0,-4 0 2 0,-6 0 3 16,-2 8 1-16,-4 5 1 0,3 2 0 15,0 4 0-15,-1 1 4 0,2 0-4 16,2-1 4-16,0-1-4 0,3 0-1 16,1 1 4-16,0-6-3 0,3 2 1 15,-1-4-1-15,3 0-2 0,-1 1-1 16,1-8-2-16,1 7 0 0,0-5 1 0,3 2-3 16,8 3-4-16,2-7-10 0,12-1-19 15,2-3-25-15,2 0-29 0,3-7-11 16,1-1 3-16</inkml:trace>
  <inkml:trace contextRef="#ctx0" brushRef="#br0" timeOffset="3153.6352">6513 3755 315 0,'0'0'93'0,"0"0"-11"16,0 0-19-16,0 0-19 0,0 0-13 15,0 0-9-15,0 0-8 0,0 0-4 16,0 0-4-16,0 0-1 0,-12-32-2 16,12 30-1-16,-1 2-2 0,1 0-2 0,0 0 0 15,0 0 1-15,0 0 0 16,0 11 4-16,3 7-3 0,1 5 1 16,2 0-2-16,2 3 1 0,-2 2 4 15,0 2-2-15,-3 2 1 0,3-1-9 0,-1 0-5 16,-2-1-13-16,-1 0-37 0,-1-2-86 15,-1-3-145-15</inkml:trace>
  <inkml:trace contextRef="#ctx0" brushRef="#br0" timeOffset="4196.0897">7717 3491 238 0,'0'0'61'16,"0"0"-14"-16,0 0-10 0,0 0-4 0,0 0-3 15,0 0-5-15,0 0-1 0,0 0 0 16,0 0-5-16,12-82-5 0,-12 76-5 16,0-3-5-16,-6 1-2 0,0 0-4 15,-7-1-1-15,-1 6 0 0,1-1 1 16,-6 1 0-16,-1 3-1 0,0 0 1 0,-4 2-3 16,3 3 1-16,2 0 0 0,4 2-1 15,4-1 1-15,-1 3 0 0,2 1-2 16,0 3 2-16,0 1 0 0,3-1 0 15,2 3 2-15,2 0 0 0,3 4 1 16,0 4 0-16,0 0-2 0,3-1 1 16,3-4 2-16,6-3-2 0,-1 0 1 15,2-5 0-15,3-1 1 0,3-2 1 16,1-5-3-16,3-3 1 0,-1 0 1 16,4-8-1-16,0-7 4 0,0-2 1 0,0-4 1 15,-4-1-2-15,0-1 4 0,-7-2-1 16,-3 1 2-16,-3-1-1 0,-3 0 3 15,-4-1 0-15,-2 1-2 0,0-1 3 16,-5-2-2-16,-4 2-2 0,-1-1 1 16,-3 0-7-16,0 2-2 0,1 3 5 15,1 5-2-15,5 8 6 0,0 1 1 16,3 5-3-16,0 0-4 0,3 0-4 16,0 3-10-16,0-2 1 0,0 2 5 15,3 13 0-15,6 6 13 0,4 10-6 0,6 5 4 16,-2 2-6-16,-1 7-1 0,3 2-2 15,-6 6-3-15,-3 1-1 0,1 5-3 16,-3-2-2-16,-4-3-5 0,-1-6-9 16,-3-8-20-16,3-12-22 0,-3-13-32 15,0-5-31-15</inkml:trace>
  <inkml:trace contextRef="#ctx0" brushRef="#br0" timeOffset="4708.5714">8151 3394 480 0,'0'0'59'0,"0"0"-16"15,0 0-14-15,0 0-7 0,0 0-10 16,0 0-8-16,0 0-7 0,0 0-4 15,0 0-1-15,7-19 1 0,-7 22 3 16,0 14 4-16,-1 9-1 0,-5 9 0 16,-1-2-2-16,0 1 2 0,-1-4-1 15,1-5 2-15,3-4 0 0,-2-4 0 16,3-7 0-16,2-5 0 0,-1 1 1 16,2-6 0-16,-1 0 1 0,1 0 3 0,0 1 2 15,0 0 3-15,0 1-3 0,0-2-1 16,0 0-3-16,0 0-2 0,0-13 1 15,0-4-2-15,0-9 1 0,0 2-1 16,4 0 0-16,1-1 0 0,2 1-2 16,-3 0 2-16,2 3 1 0,0-1-2 0,-2 1 2 15,-1 7-2-15,4 1 0 0,-4 3 1 16,-2 6 0-16,1 0-2 16,-2 4-1-16,0-2-2 0,0 2-1 15,1 0 1-15,1-2-1 0,5 2 3 0,4 2 1 16,3 8 1-16,4 7-1 0,-3 1 2 15,-3 3-3-15,-1 3 0 0,-2 1-2 16,-3 3-2-16,-2 4-1 0,0 2-6 16,-3 0-10-16,1-2-16 0,-2-1-27 15,0-2-29-15,0-7-19 0,0-2-45 0</inkml:trace>
  <inkml:trace contextRef="#ctx0" brushRef="#br0" timeOffset="4913.48">8049 3620 548 0,'0'0'30'0,"0"0"-11"0,0 0-8 16,0 0-7-16,0 0-4 0,0 0-2 15,111-71-1-15,-75 57-6 0,7 3-2 16,-4 4-14-16,-1 1-19 15,3 2-26-15,-3 2-42 0,-3 2-18 0,0-2-35 16</inkml:trace>
  <inkml:trace contextRef="#ctx0" brushRef="#br0" timeOffset="5721.083">5369 4526 260 0,'0'0'63'0,"0"0"-11"0,0 0-8 15,0 0-10-15,0 0-5 0,0 0-8 16,0 0-11-16,0 0-8 0,0 0-5 16,0 0 1-16,-12-15 2 0,14 12 2 0,8 0-1 15,12 1-2-15,2 1 2 0,9 1 3 16,5-2 1-16,5 2 2 0,5-1-3 15,7-2 0-15,4 0-2 0,5 0 1 16,1-2-2-16,6-1 0 0,4-2 1 16,3 0-2-16,3 0 1 0,1-1-2 0,0 1 0 15,0 2-6-15,-2 2 1 16,-4-1 2-16,-2 1-1 0,-2 3 5 16,2-3 3-16,0-1-1 0,2-2 1 15,-2-3-2-15,1 0-1 0,-2-3 1 0,-2 1 2 16,-1-1-1-16,0-2-1 0,-5 0-1 15,-3 1-2-15,2-1 2 0,-5 3-1 16,-4 1 0-16,-3 4-1 0,-6 0-1 16,-5 5-1-16,-1 2 1 0,-4 0-3 15,-2 4-1-15,-4 3-13 0,0 5-29 0,-4 1-40 16,-3 0-32-16,-2 1-71 0</inkml:trace>
  <inkml:trace contextRef="#ctx0" brushRef="#br0" timeOffset="6518.0447">5872 4873 238 0,'0'0'50'0,"0"0"-10"16,0 0-2-16,0 0-2 0,0 0-6 0,-10-81 3 15,9 70-1-15,-4 2-3 0,2 0-2 16,-1 0-5-16,1 2-3 0,0 3-5 16,-3-2-6-16,1 3-4 0,0 0-3 15,-5 2-2-15,-4 1 0 0,-5 2 1 16,-6 9-1-16,5 6 0 0,1 2-1 0,2 4 0 16,5 4 3-16,1 3-1 0,5 3 1 15,6 4 0-15,0 0-1 0,0 1 0 16,3 0 0-16,7-1-1 15,-1-2 2-15,-2 0 0 0,6-2 0 0,-3 1 3 16,-1-1-3-16,1 0 3 0,-3-2-4 16,-1-4-2-16,-3-7 4 0,-2-2-4 15,-1 0 2-15,0-1 2 0,-1 2-2 16,-8-1 0-16,-5-2-2 0,-2-1-2 16,-6-1 0-16,2 0-2 0,-5-3-3 0,2 1-5 15,0-1-12-15,-3-2-43 0,10-2-60 16,5-6-135-16</inkml:trace>
  <inkml:trace contextRef="#ctx0" brushRef="#br0" timeOffset="7181.178">6523 5154 407 0,'0'0'56'0,"0"0"-12"0,0 0-13 16,0 0-8-16,0 0-8 0,0 0-2 0,0 0-5 15,0 0-2-15,0 0-2 0,-48-69-3 16,38 64-1-16,4 0-1 0,2 4-2 16,-9 0 0-16,7 1-2 0,-4 0-1 15,-7 0-2-15,2 7 3 0,-1 4-1 16,3 2 0-16,0 3-4 0,3-1-2 0,1 0 2 16,-2 3 2-16,5 0 11 0,-3 4-3 15,2-1 5-15,-3 0-2 16,3-1-3-16,2-5 1 0,1-1-1 15,1-5-1-15,2-4 0 0,-1-1-2 0,2-1 2 16,0 2-1-16,2 1 1 0,2-1 1 16,6-5 0-16,6 0-5 0,0-2 1 15,9-9 0-15,-2-3-2 0,-3-2 4 16,0-1 4-16,2-3-4 0,-6-1 0 16,1-2 3-16,-1 0-4 0,-3-2 7 0,-3 3 2 15,-2 1 1-15,-4-1 4 0,-1-3-2 16,-3 1 1-16,0-3-3 0,0-1-1 15,0 1 3-15,-3 0 2 0,0 0 3 16,2 11 2-16,-2-2 0 0,1 8-1 16,1 3-2-16,-1 1-1 0,2 6-5 0,-1-2-3 15,1 2-2-15,0-1-3 16,-2 0-2-16,2 0-3 0,0 1 2 16,0 0-1-16,0 9 3 0,0 11 1 15,6 9 1-15,0 6-3 0,-3 2 1 0,5 5-1 16,-5 1-1-16,0-1-3 0,-1 3-5 15,-2-2-2-15,0-2-14 0,0-3-11 16,0-5-26-16,0-10-38 0,1-6-26 16,2-6-113-16</inkml:trace>
  <inkml:trace contextRef="#ctx0" brushRef="#br0" timeOffset="7615.9307">6821 5039 570 0,'0'0'38'15,"0"0"-14"-15,0 0-9 0,0 0-11 16,0 0-6-16,0 0-7 0,0 0-3 0,0 0 3 16,0 0 3-16,4 9 4 0,-11 14 2 15,3 8 0-15,-5 1 1 0,-3-2 6 16,2 2-4-16,-3-2 3 15,6-10-6-15,-2-2-1 0,5-9 1 0,1-4 0 16,3-1 2-16,0-4 3 0,-3 0 0 16,3 0 0-16,0 0-1 0,0 0-2 15,0-1-3-15,0-13 2 0,0-4 1 16,0-4 0-16,6 3 4 0,-2 0-3 16,-1 6 3-16,3-2-3 0,-3 0 1 0,-2 4 0 15,2 0-1-15,0 1-1 0,0 6 2 16,-2 0-2-16,1 0 1 0,-2 4-1 15,0-2-3-15,0 2-1 0,0 0-3 16,1-1-2-16,-1 1-1 0,0 0 1 16,2 0 1-16,2 0 1 0,6 4 4 0,0 7-1 15,2 9 0-15,-1-1 0 0,-2 2-2 16,0 5-3-16,-2 0-15 16,-3 0-21-16,-1 1-38 0,-3-3-47 15,0 1-69-15</inkml:trace>
  <inkml:trace contextRef="#ctx0" brushRef="#br0" timeOffset="7812.825">6630 5293 525 0,'0'0'50'16,"0"0"-12"-16,0 0-16 0,0 0-9 0,0 0-9 15,0 0-4-15,0 0-1 0,97-64-4 16,-63 52-10-16,4 3-10 0,1 1-59 16,3 5-122-16,0 0-73 0</inkml:trace>
  <inkml:trace contextRef="#ctx0" brushRef="#br0" timeOffset="8739.7087">10460 4114 408 0,'0'0'61'0,"0"0"-18"15,0 0-15-15,0 0-9 0,0 0-9 16,0 0-6-16,0 0-4 0,0 0-6 16,0 0-4-16,-11-22 0 0,11 22 2 15,0 0 2-15,0 1 8 0,0 12-4 16,0 5 2-16,6 3-1 0,2-2 0 0,1 1 0 16,3-6 0-16,1 0 1 0,1-3 0 15,-4-5 1-15,5-1 0 0,2-5 1 16,-1 0 1-16,7-7 0 0,0-7-3 15,-1-3 1-15,0-2 0 0,1-1 1 16,-2-1 0-16,-2 1 1 0,-3 0 1 16,-3 8 1-16,-4-1 3 0,-2 5 3 15,-4 4 3-15,0 1 0 0,-3 3 1 16,0-2-1-16,0 2-5 0,0 0-3 16,1-1-3-16,-1 1-2 0,0-1-1 0,0 1-1 15,0 0 0-15,0 0 1 0,0 0 1 16,-4 9-1-16,-3 5 0 0,1 7 0 15,3 1-1-15,2 3-1 0,1 5 1 16,0 3 0-16,1 5 1 0,5 3 0 16,2 3 1-16,0 1-2 0,-1 2 2 0,2 0 2 15,1 1-4-15,-6-3-1 16,2-3-2-16,-5-5 0 0,-1-3 3 16,0-6 1-16,-1-3-1 0,-6-4-1 15,-2-6 1-15,-4-3 1 0,3-5 3 0,-6-2 2 16,0-5 1-16,-4 0 0 0,-3-5 0 15,4-5 1-15,0-3-3 0,6-4 0 16,-1-3-2-16,3 0-1 0,3-4-2 16,2-2 1-16,6-3-1 0,0-1-5 15,10-2 3-15,2 3-4 0,3 0 1 0,2 2-2 16,1 1-11-16,5 0-14 0,2 2-26 16,4-2-47-16,3 4-57 15,-5 2-93-15</inkml:trace>
  <inkml:trace contextRef="#ctx0" brushRef="#br0" timeOffset="9034.0886">10265 3863 554 0,'0'0'29'0,"0"0"-10"0,0 0-9 16,0 0-7-16,0 0-2 0,0 0-7 0,0 0-3 15,0 0 0-15,86-78-3 0,-56 78 4 16,5 0-3-16,1 0-30 0,6 2-55 15,-5 4-63-15,0-1-103 0</inkml:trace>
  <inkml:trace contextRef="#ctx0" brushRef="#br0" timeOffset="9310.3017">11346 4157 589 0,'0'0'19'0,"0"0"1"15,0 0-1-15,0 0-6 0,0 0-7 16,0 0-4-16,0 0-2 0,0 0-2 0,0 0-3 15,0 0-2-15,66-14-6 0,-49 13-9 16,2 1-27-16,-1 0-42 0,-6 1-52 16,3 8-81-16</inkml:trace>
  <inkml:trace contextRef="#ctx0" brushRef="#br0" timeOffset="9473.554">11224 4459 429 0,'0'0'59'0,"0"0"-12"0,0 0-15 16,0 0-18-16,0 0-7 0,81-4-7 15,-55-1-5-15,1 2-5 0,4 2-10 16,1 1-36-16,4 0-95 0,3 0-114 16</inkml:trace>
  <inkml:trace contextRef="#ctx0" brushRef="#br0" timeOffset="10108.4634">13165 3280 413 0,'0'0'66'0,"0"0"-15"0,0 0-14 15,0 0-12-15,0 0-8 0,0 0-6 16,0 0-3-16,0 0-2 0,0 0-3 15,0 0-2-15,-24-46-1 0,23 46-1 16,-1 0-2-16,-6 0 1 0,-4 0 1 16,-5 7-2-16,-3 6 3 0,-2 4-1 15,2 5 1-15,2 1-2 0,1 0 4 16,4 6-2-16,0-1 2 0,3 4-2 16,4 2 2-16,3 3-4 0,3 2 2 0,0 4 2 15,8 4 1-15,0 0-2 0,5 1 1 16,-1-1 2-16,2-1-4 0,-1 0 3 15,-1-3-3-15,1-2-2 0,-4-3 1 16,-4-3-2-16,0-2-1 0,-5-6-2 16,0-2 2-16,0-2-1 0,-3-4 3 15,-4-2 1-15,-4-3 1 0,-3-2 0 16,-8-3-5-16,-1-2-20 0,-6-1-37 16,-3-5-66-16,2-1-150 0</inkml:trace>
  <inkml:trace contextRef="#ctx0" brushRef="#br0" timeOffset="11072.3404">13651 3594 407 0,'0'0'56'0,"0"0"-9"0,0 0-15 15,0 0-9-15,0 0-9 0,0 0-5 0,0 0-5 16,0 0-5-16,0 0-3 0,0 0-3 15,-2-38 0-15,2 38 3 0,0 0 2 16,0 1 2-16,0 13 0 0,0 2 0 16,0 3-2-16,0-1 2 0,0-5-1 15,0 3-1-15,2-5 1 0,1-4 1 0,1 1 0 16,4-3 3-16,0-1 1 16,2-4-2-16,7 0 0 0,-1-3 0 0,7-6 0 15,-3-3 0-15,-5-1 0 16,2 1 0-16,-5-3-1 0,2 0 1 0,-2-3-1 15,-2 0-1-15,3-2 1 0,-4 1-1 16,-2 3 2-16,0 3-1 0,-4 4 1 16,-2 6 0-16,4-6 1 0,-4 3 1 15,1 2 1-15,-1 1-1 0,-1 3-1 16,0-2-2-16,0 2-1 0,2 0-1 0,-2 0 2 16,4 0 0-16,0 11 2 0,3 8-1 15,-1 5 0-15,-1 3 0 16,-4 4-1-16,3 2 1 0,-1 3-1 0,-1 2 0 15,-2 2-2-15,0 0 0 0,0 4 5 16,0-2-7-16,0 2 6 0,-2-2-7 16,-1-3 1-16,2-6 1 0,-2-11-1 15,2-2 0-15,-1-10 0 0,1-3 1 16,-2 2 2-16,0-5 3 0,-1-1 2 16,-5 1 1-16,-1-4 1 0,-7-4-2 0,-4-4 1 15,2-7-1-15,2-1 0 0,4-3-2 16,4-4 1-16,1-2-4 0,5-2 0 15,3-2 0-15,1 0-7 0,11 0 4 16,4 1-7-16,7 2 1 0,3 1-9 16,6 5-20-16,-2 2-36 0,6 2-61 0,-2 2-126 15</inkml:trace>
  <inkml:trace contextRef="#ctx0" brushRef="#br0" timeOffset="11728.9273">14147 4095 482 0,'0'0'49'16,"0"0"-9"-16,0 0-16 0,0 0-12 0,0 0-8 15,0 0-2-15,0 0 0 0,0 0 0 16,0 0-2-16,0 0 1 0,8-27 0 16,-2 18-2-16,0 2 2 0,0-2-2 15,2-3 2-15,-1 3 0 0,2-2 0 16,-3-5 0-16,3 1-1 0,2-6-1 0,-4-1-1 16,-1 1 0-16,-3 6-3 0,0 4 5 15,-3 1-4-15,0 4 6 0,0-1 0 16,0 2 1-16,0 5-1 15,0-2-2-15,0 2 0 0,0-2-1 0,0 1-2 16,0 1 1-16,0 0 4 0,-6 3-1 16,-4 7 3-16,0 5-4 0,0 4-1 15,1 1 1-15,2 1-1 0,1 0 1 16,-1 0-1-16,1 1-1 0,3-7 0 16,0 3-1-16,3-1-1 0,0-5 1 0,0 6-1 15,3-4 1-15,6-4-1 0,2 1-1 16,3-5 0-16,6-5 1 0,3-1-3 15,7 0-5-15,-1-7-6 0,0-4-2 16,0 0 2-16,-1-5 1 0,-4 1 10 16,1-2 2-16,-8-1 6 0,0 1 4 15,-5 0-1-15,-4 2 2 0,-3 0 1 16,-2 5 12-16,-3-4 5 0,0-5-1 16,0-1-8-16,0 0-3 0,0 1-5 15,-3 7 10-15,1 0 6 0,1 0 3 0,-1 8-4 16,2-1-5-16,0 5-7 0,0-2-7 15,0 2-3-15,0 0-4 0,0-1 0 16,0 1 1-16,0 0 1 0,0 10 2 16,0 7 4-16,5 9-6 0,1 3 5 15,0 3-7-15,-1 3-2 0,0 3-6 0,-1 1-15 16,-1 6-29-16,-2 1-74 0,1 1-157 16</inkml:trace>
  <inkml:trace contextRef="#ctx0" brushRef="#br0" timeOffset="12453.1128">15993 3676 299 0,'0'0'69'0,"0"0"-8"16,0 0-18-16,0 0-10 0,0 0-12 16,0 0-7-16,0 0-9 0,0 0-3 15,0 0-1-15,-77-37 1 0,60 37-4 16,-5 0 0-16,-1 7-1 0,2 3 0 16,1 4 0-16,-1 1-1 0,5 5 1 15,0 0-1-15,2 1 1 0,2 0 0 0,3-1 1 16,1 1 0-16,4-6 2 0,1 4-3 15,1-7 1-15,1 1-4 0,1 1-1 16,0-2 0-16,0-1-1 0,1-2 5 16,4-2 1-16,1-2 4 0,2 0 2 15,4-5 1-15,9 0-2 0,4-6 0 0,7-6-3 16,-1-4 0-16,0 1 0 16,-6-2 6-16,-1 1-3 0,-2-4 5 0,-2-3 0 15,-3-1-2-15,1-4 3 16,-4 1 0-16,0-3 3 0,-5 0 0 0,-3-4-1 15,-3-2-1-15,-3 4 0 0,0 0 9 16,-3 3 1-16,-3 4-1 0,0 9-4 16,1 3-10-16,-1 3-2 0,3 6-2 15,2-1-2-15,1 5-4 0,-5 0-3 16,-1 5 2-16,-2 10 1 0,-4 10 2 0,5 9-3 16,0 7 2-16,2 3-1 0,4 1 4 15,-2 3-1-15,3-3-1 0,0-1-2 16,3-4-2-16,1-2 3 15,2-5-3-15,0-4-3 0,-2-9-6 0,2-4-5 16,1-6-4-16,-1-5-1 0,1 2-15 16,4-7-35-16,6 0-24 0,-1-7-10 15,8-6 10-15,1-5 27 0</inkml:trace>
  <inkml:trace contextRef="#ctx0" brushRef="#br0" timeOffset="12856.6366">16271 3728 19 0,'0'0'44'0,"0"0"11"0,33-80 11 16,-26 55 9-16,-2 7 6 0,-3 1-9 15,1 6-8-15,-3 5-11 0,2 2-12 16,-2 4-13-16,0-1-9 0,0 1-11 16,0-2-9-16,0 2-1 0,0 0-1 0,0 2 3 15,-3 14 3-15,-4 8-1 16,-3 9 1-16,-2 1-3 0,2-1 0 16,-3 1 0-16,3-2 0 0,-1-2 2 15,0-2-3-15,2-4 4 0,2-9-5 0,6-4 0 16,-1-7 0-16,2-4 4 0,-1 0 2 15,1 0 4-15,0 0 3 0,-3 1-4 16,3-1 1-16,0-1-10 0,0-13 3 16,0-6-4-16,6-3 5 0,-1-4 0 15,3 2-1-15,1-2 0 0,0-3-1 0,0 2 2 16,0-3-1-16,2 3 0 0,0-2-1 16,-1 3 0-16,-2 9-1 15,-3 6 3-15,-2 7-3 0,-3 5-1 16,0-1-1-16,0 1-2 0,7 0 4 0,5 0-2 15,3 8 3-15,3 7-3 0,-2 5 2 16,-3 4 0-16,0 3 0 0,-3 2-1 16,-1 3-1-16,-1 1-2 0,-2 1 1 15,-2-2 1-15,-1-1-4 0,-1 0-2 16,-1-10-18-16,-1 0-28 0,0-7-41 0,0-4-41 16,-1 1-27-16</inkml:trace>
  <inkml:trace contextRef="#ctx0" brushRef="#br0" timeOffset="13023.2647">16178 3785 394 0,'0'0'68'0,"0"0"-12"16,104-36-17-16,-62 24-16 0,0 0-9 0,4 0-8 15,-2-1-4-15,2 3-4 0,-2 1-6 16,-7 1-21-16,-1 3-87 0,-7 1-160 15</inkml:trace>
  <inkml:trace contextRef="#ctx0" brushRef="#br0" timeOffset="13517.3549">13003 4761 417 0,'0'0'51'0,"0"0"-14"16,0 0-18-16,0 0-12 0,0 0-6 15,0 0 2-15,0 0 0 0,0 0-1 16,117 9 1-16,-68 0-1 15,5-1 0-15,6 2 1 0,9-3 0 0,5-2 1 16,9-4 0-16,8-1 0 0,7-4 0 16,9-9-2-16,9-3-1 0,8-2 0 15,7-4-1-15,1-2 0 0,3 1-1 16,-2-1-2-16,0 3-1 0,-6-1 2 16,-1 6 0-16,-6 1-3 0,-5 3-3 0,-7 4-10 15,-7 2-3-15,-8 4-13 0,-8 2-25 16,-11 3-40-16,-5 5-61 0</inkml:trace>
  <inkml:trace contextRef="#ctx0" brushRef="#br0" timeOffset="14040.3921">14481 4874 472 0,'0'0'72'0,"0"0"-28"16,0 0-15-16,0 0-9 0,0 0-5 16,0 0-4-16,0 0-1 0,0 0-4 15,0 0-3-15,-25-43-3 0,24 43-2 16,-1-1-2-16,1 1 0 0,-5 0 0 0,-7 11 1 16,-6 11 3-16,-7 8-1 0,0 7 1 15,1 1-3-15,2 1 2 0,3 2-1 16,5 2 2-16,3 1 3 15,4 3-3-15,4 3 4 0,2 2-6 0,2 0-1 16,2 3 3-16,4 2-3 0,1-1 4 16,0 0-2-16,2-3 2 0,-2-5-2 15,-1-5 2-15,-2-6-1 0,-2-5 2 16,-2-5-4-16,0-2 2 0,0-5 3 16,-6-2-4-16,-1-1 7 0,-4-3-5 0,-6-1 0 15,-6-2 1-15,-6 0-4 0,-5-2-2 16,-7 0-6-16,-5-2-4 0,-1 0-12 15,1-3-16-15,1-4-38 0,8 0-49 16,6 0-108-16</inkml:trace>
  <inkml:trace contextRef="#ctx0" brushRef="#br0" timeOffset="14836.702">14932 5463 302 0,'0'0'62'0,"0"0"-13"0,0 0-10 16,0 0-9-16,0 0-5 0,0 0-4 16,0 0-10-16,0 0-3 0,-20-79-1 15,11 73-3-15,-3 1-1 0,2 2-2 16,-3 1-1-16,-6 2 1 0,3 0-1 16,-5 0 0-16,2 8-1 0,4 0 1 0,0 3-3 15,0 1 2-15,2 1-1 0,2 4-2 16,0-2-3-16,5-1 0 0,-2-1 0 15,5 3 4-15,0-4 0 0,0 5-2 16,2-5-4-16,1 0 0 0,0 0 0 16,0-1 5-16,0-1 3 0,1 0 0 15,2-2 1-15,-1-3 1 0,2 1 0 16,0-3 1-16,0 0 2 0,7-3-6 16,-1 0 2-16,7-6-2 0,4-7-1 15,0-3 2-15,-1-4 2 0,1 1 0 0,-3-3 2 16,1-5 2-16,-1 1 0 0,-3-3 3 15,-1-1 4-15,-2 0 2 0,-3 0 8 16,-3-1 2-16,-2 0-3 0,-2 1 3 16,-2 3-6-16,0 6 2 0,0 2-2 15,0 7 0-15,0 6-2 0,0 2-4 0,0 4-6 16,0-3-4-16,0 3-2 0,0 0-4 16,0-2-3-16,0 2 0 0,0 0 3 15,0 2 1-15,0 19 7 16,1 10-5-16,2 9 3 0,1 6-3 0,-1 2-2 15,-3 4 1-15,0 3-3 0,0-2 2 16,0-4-4-16,0-6 4 0,0-6-8 16,0-13-3-16,0-10-7 0,0-9-9 15,0-5-8-15,0 2-13 0,2 2-63 16,6-4-80-16</inkml:trace>
  <inkml:trace contextRef="#ctx0" brushRef="#br0" timeOffset="15271.8798">15157 5317 530 0,'0'0'64'0,"0"0"-17"0,0 0-13 15,0 0-9-15,0 0-7 0,0 0-8 16,0 0-3-16,0 0-6 0,0 0-5 16,0 0 1-16,8-26-2 0,-8 28 4 0,0 11 0 15,-6 10 2-15,-3 8-2 0,0 0 1 16,-2 1-1-16,1-1 1 0,1-1-1 15,-1-3 0-15,4-9 0 0,0 0-1 16,3-10 1-16,2-3 1 0,-1 0 2 16,2-5 1-16,-1 0 1 0,1 0 0 0,0 0-2 15,0-2-1-15,0-13-1 16,0-8 0-16,1-7-1 0,7 1 0 16,-1 0 1-16,4-1 0 0,1 1 2 15,1-1-2-15,2 2 1 0,-2 1-1 0,0 2 1 16,-3 4 0-16,-3 8-4 0,-2 3 3 15,-3 7-4-15,-2 3 3 0,0-1-2 16,0 1 0-16,3 0 4 0,1 0-4 16,5 1 5-16,1 9-2 0,5 3 0 15,-4 2-2-15,1 5 2 0,-5 0 0 0,2 2-2 16,-2 2 2-16,2-1-1 0,-4 2 0 16,1-1-3-16,0-1-1 15,0 0-4-15,-1-8-6 0,0 2-16 16,-1-1-22-16,-2-3-44 0,1-3-59 0,-3-1-81 15</inkml:trace>
  <inkml:trace contextRef="#ctx0" brushRef="#br0" timeOffset="15459.2634">15030 5484 495 0,'0'0'48'0,"0"0"-6"0,0 0-15 0,0 0-12 16,101-77-11-16,-69 65-4 0,4 1-3 16,2 2-2-16,-1 1-7 0,3 2-23 15,0 0-50-15,-4 1-85 0,6 3-109 16</inkml:trace>
  <inkml:trace contextRef="#ctx0" brushRef="#br0" timeOffset="15649.3819">15992 5338 697 0,'0'0'36'16,"0"0"-10"-16,0 0-9 0,0 0-10 15,0 0-6-15,0 0-7 0,0 0-6 0,0 0-14 16,0 0-37-16,0 0-132 0,-26 28-125 15</inkml:trace>
  <inkml:trace contextRef="#ctx0" brushRef="#br0" timeOffset="21355.9644">24946 6070 24 0,'0'0'14'0,"0"0"2"0,0 0 0 16,0 0 1-16,0 0 1 0,0 0-3 0,0 0 0 15,0 0-3-15,0 0-4 0,4-2 2 16,-4 2 0-16,2 0 4 0,-1 0 3 16,1 0-3-16,3 0-5 0,2 0-3 15,-1 0-3-15,5 0 0 0,-7 2 2 16,1-2 0-16,6 1 5 0,-7 1 3 0,0-1 4 16,8 1 1-16,-8 0-1 0,0-2-6 15,2 1-4-15,-6-1-3 0,5 0-3 16,1 2 2-16,6-1 1 15,-1 1 3-15,0-1 3 0,8 0 0 0,-7 1 3 16,8-1-2-16,-3-1-2 0,1 2-2 16,8-2-1-16,-2 0 1 0,2 2-2 15,1-2 2-15,0 0-2 0,0 1-1 16,-2-1-1-16,1 0 0 0,-2 0 1 16,2 0 0-16,2 0 1 0,-2 0-1 0,0 0 0 15,1 0 0-15,1 0 0 0,-1 0 1 16,4 0-1-16,0 0 0 0,4 0 0 15,1 0-2-15,2 0-1 0,1-1 0 16,-1 1-2-16,-2 0 0 0,1 0 2 16,2-2-2-16,-3 2 2 0,2-2 0 0,-3 1-1 15,-3-1 1-15,-2 2 0 16,-1-1-1-16,1-2 3 0,4 0-1 16,2 0 1-16,3 0-1 0,0-2-2 15,-2 3 1-15,0-2-2 0,-3 1 4 0,5 2-2 16,0-1 2-16,3 0 2 0,2 1-5 15,-2 0 0-15,-2 1 0 0,-1 0 0 16,-1 0 0-16,-1 0 1 0,1 0 0 16,2 0-1-16,1 0 1 0,-3 0-1 15,-1 0 1-15,1 0-1 0,-4 0 0 0,0 0 1 16,0 0-1-16,3 0-1 0,-1 0 2 16,4 0-1-16,-1 0-1 0,-1 0 2 15,0 0-1-15,-2 0-1 16,1 0 1-16,-2 1-1 0,0 0 0 0,1 1 1 15,-1 0 0-15,-1-1 0 0,0 2 1 16,1 1-1-16,-1-3 1 0,-1 2-1 16,0-2 1-16,1-1 0 0,-1 2 0 15,2-2 0-15,-1 0 0 0,0 0 0 16,-1 0-1-16,-1 0 0 0,-2 0 1 0,-1 0-1 16,-2 1 0-16,-2-1 0 0,1 0 0 15,0 2 0-15,0-2 2 16,3 0-1-16,-1 0 0 0,3 0 0 0,2 2 0 15,1-2 0-15,-1 0 0 0,-1 0 0 16,0 0-1-16,-1 0 0 0,-2 0 1 16,-1 0-1-16,-3 1 0 0,2 1 1 15,2-1 1-15,1 1-2 0,2-2 1 16,1 1 0-16,3-1 0 0,-2 1-1 16,-1 1 1-16,-3-2-2 0,2 1 2 0,-2-1-2 15,-1 0 1-15,2 2 0 0,-2 0-1 16,-2-1 1-16,1 1-1 0,-8-1 1 15,-1 1-1-15,-9-1 1 0,0-1-2 16,1 2 2-16,1-2 0 0,7 1 2 16,0-1 2-16,7 0 0 0,-2 0-1 15,-6 0 0-15,0 0-2 0,-6 0 1 0,1 0 0 16,5 0-1-16,0 0-1 16,7 0 0-16,-2 0-2 0,-1-1 2 15,1 1 0-15,0 0 0 0,0 0 1 0,-7 0-1 16,1 0 0-16,-7 0-1 0,-4 0 0 15,0 0 0-15,-6 0 0 0,0 0 1 16,0 0 1-16,2 0 0 0,-1 0 0 16,2 0 1-16,-2 0 0 0,0 0 2 15,1 0-1-15,-1 0 1 0,1 0 0 0,-1 0 0 16,1 0 1-16,-1 0-1 0,1 0-2 16,-1 0 0-16,-1 0 1 15,2 0-1-15,-2 0 1 0,1 0-1 16,-1 0-2-16,2 0 2 0,-2 0-2 0,0 0 1 15,1 0 0-15,-1 0 1 0,0 0-5 16,2 0 2-16,-2 0 1 0,0 0 0 16,1 0 0-16,-1 0-2 0,0 0-1 15,0 0 0-15,0 0-1 0,0 0-2 16,0 0-9-16,0 0-23 0,0 0-34 0,0 0-53 16,-10 0-147-16</inkml:trace>
  <inkml:trace contextRef="#ctx0" brushRef="#br0" timeOffset="23657.2591">24887 6679 31 0,'0'0'16'0,"0"0"-3"0,0 0-1 0,0 0 1 16,0 0-3-16,0 0 0 0,0 0-2 16,0 0-1-16,0 0 1 15,-6 4-4-15,6-4-3 0,0 0 3 16,0 0-4-16,0 2 6 0,0-2 3 0,0 3 2 15,3-2 5-15,5 4 1 0,5 1 9 16,-4-3 0-16,4 1 0 0,3 1-2 16,-7-3-9-16,6 2-5 0,-4-2 0 15,-1 0-5-15,6 1 1 0,-6 1-1 16,6 1-1-16,-8-4 1 0,3 2 0 0,0-2-1 16,-1 1-1-16,0 1 1 0,2-2 1 15,-1 1 0-15,4-2 2 0,4 2 0 16,1-2 0-16,4 0 0 15,0 0 0-15,2 0-2 0,0 0 0 0,1 0-3 16,1 0-1-16,-2 0 0 0,0 0 0 16,-3 0 1-16,3 0-4 0,-2 0 4 15,2 0-2-15,0-2 1 0,-1 2 1 16,1 0-2-16,0-2 1 0,0 1 0 16,0 1-1-16,0-2 1 0,-2 1 2 0,2-1-2 15,-2 1 0-15,2 1 1 0,1-2 1 16,1 1 2-16,1 0 0 0,0-1-1 15,1-1-1-15,0 1-1 0,1 0-1 16,-1 2 2-16,-1-1-1 0,2 1 0 16,-4 0 2-16,2 0-3 0,-1 0 2 0,-1 0-2 15,-1 0 1-15,0 0 1 0,-8 0-3 16,2 0 2-16,0 0 1 16,0 0 0-16,6 0 3 0,0 0 0 15,0 0 1-15,2 0 1 0,-1 0-3 0,2 0 1 16,-1 0 1-16,1 0-3 0,1 0-1 15,2 0-1-15,0 0-1 0,2 0 1 16,-2 0 1-16,1 0-3 16,-1 0 0-16,-2 0 1 0,-1 0 0 0,0 0-1 15,-4 0 1-15,1 0-1 0,1 0 0 0,1 0 1 16,1 0 1-16,3 0 0 0,-1 0-1 16,1 0 0-16,-1 0 1 15,0 0-1-15,0 0 0 0,1-2 1 16,-1 1 0-16,4 0-1 0,-2-1 0 0,1 1 0 15,0 1-2-15,-2-2 2 0,0 2 0 16,0-1 1-16,1 1-2 0,-1 0 0 16,1 0 0-16,-3 0 0 0,2 0 1 15,-1-2 0-15,0 2 0 0,3-2 0 16,-1-1 0-16,3 2 0 0,-1-2-1 0,2 2 1 16,-2-1 1-16,-3 2-2 0,0-2 0 15,-2 2 0-15,-1 0 1 0,0 0-1 16,0 0 1-16,-1 0-1 15,-1-1 1-15,2 1 0 0,0 0 1 0,0-2-1 16,0 1 0-16,-2-1 0 0,-1 2-1 16,0-2 0-16,-3 2 1 0,2-1 1 15,1 1-1-15,0 0-1 0,0 0 1 16,-2 0-1-16,1 0 0 0,0 0 0 16,-1 0 1-16,2 0-1 0,0 0 0 0,-1 0 1 15,1-1-1-15,-2 1 0 0,-5 0 2 16,0-2-2-16,0 2 0 0,-7 0 0 15,8-1 0-15,-9 1 0 0,4-2 0 16,4 1 1-16,-7-1-1 0,7 2 1 16,-6-1 0-16,0-1 0 0,0 2-1 0,0-2 1 15,0 1-1-15,0-1 1 0,-1 1 0 16,2-2-1-16,-2 2-1 16,2-1 2-16,-1 0-3 0,2 1 3 15,-2-1-1-15,-1 2 0 0,2 0 0 0,-4-1 0 16,3 1 0-16,-7 0 0 0,0 0 1 15,-2-2-1-15,2 2 1 0,-2 0 0 16,3 0 0-16,-7 0 1 0,5-1 1 16,0 1-1-16,7-2 3 0,5 0-2 15,-1 0 0-15,2-1-1 0,-4 1-2 0,-2 0 1 16,-7 1 0-16,7-1 1 0,-3 2-1 16,4 0 1-16,8-1-1 15,-7 1 1-15,0 0-2 0,-4 0 0 16,-4 0 1-16,0 0-2 0,1 0 1 0,-3 0 1 15,2 0-1-15,0 0 0 0,0 0 0 16,-6 0 0-16,0 0 1 0,7 0-1 16,-2 0 2-16,1 0-2 0,0 0 0 15,-1-1 0-15,-1 1 0 0,1-2 0 16,1 2 0-16,-6 0 0 0,0-1 1 0,6 1-2 16,1 0 2-16,-1 0-1 0,9 0 0 15,-8 0 0-15,6-2-1 0,0 2 1 16,-7 0 0-16,6-1 1 15,-6 1-1-15,0 0 0 0,0 0 1 0,-6 0 1 16,0 0-2-16,0-2 3 0,2 2-2 16,-1 0 1-16,0 0 1 0,1 0-1 15,-1 0 2-15,1 0 0 0,-1 0 0 16,2 0 0-16,-2 0 0 0,1-2-2 16,-1 2 0-16,-1 0 0 0,2 0 0 0,-2 0-1 15,1 0 0-15,-1 0 0 0,2 0-1 16,-2 0 1-16,0 0-1 0,1 0 0 15,-1 0 0-15,0 0 0 0,2 0 0 16,-2 0-1-16,0 0 1 0,1 0-1 16,-1 0 1-16,0 0-1 0,0 0 1 0,0 0 0 15,0 0 0-15,0 0-1 16,0 0 0-16,0 0-1 0,0 0 0 16,1 0 1-16,-1 0-4 0,0 0 0 15,0 0 0-15,0 0-3 0,0 0-4 0,0 0-5 16,-2 0-16-16,-1 4-24 0,-6 2-49 15,-2 1-57-15,2-2-105 0</inkml:trace>
  <inkml:trace contextRef="#ctx0" brushRef="#br0" timeOffset="24829.45">29267 6125 107 0,'0'0'22'16,"0"0"-7"-16,0 0-4 0,0 0-3 16,0 0 5-16,0 0 1 0,0 0 4 0,0 0 0 15,0 0-3-15,0 0-1 0,10-4-1 16,1 4-1-16,3 0-3 0,-2-1 1 15,0 1-3-15,2 0 0 0,5-2-4 16,-6 1 1-16,5 0-2 0,-7 1 0 16,-1-2 1-16,1 1 0 0,1-1 0 15,-1 0-2-15,-6 2 0 0,8-1-1 16,-7 1-2-16,6 0 0 0,1 0-1 16,-8 0-2-16,1 0 1 0,-1 0-2 15,-1 0 2-15,2 0 2 0,-1 0 1 0,-5 0 2 16,0 0 0-16,0 0 3 0,2 0-1 15,-1 0 1-15,1 0 0 0,-1 0 0 16,1 0-1-16,-1 0-2 0,1 0 1 16,-1 0-1-16,-1 0-1 0,2 0-1 15,-2 0-1-15,1 0 1 0,-1 0 1 0,0 1-2 16,2-1 1-16,-2 0 0 0,0 0 1 16,1 0 0-16,-1 0 0 15,0 0 0-15,1 0-2 0,-1 0 2 16,0 0 0-16,2 0-1 0,-2 0-3 0,0 2-5 15,0-2-2-15,0 0-2 0,1 0-2 16,-1 0-5-16,0 0-2 0,0 0 0 16,0 2-3-16,0 2-2 0,-4 0-3 15,0 4-8-15,-1-2-14 0</inkml:trace>
  <inkml:trace contextRef="#ctx0" brushRef="#br0" timeOffset="25050.4503">29521 6161 141 0,'0'0'28'0,"0"0"-7"16,0 0-9-16,0 0-8 0,0 0-5 0,0 0-2 15,0 0 0-15,0 0-4 0,0 0-2 16,0 0 1-16,3 5 2 0,-3-5 0 15,0 1 5-15,0 0-5 0,0 6-8 16,0-3-18-16,-3 5-71 0</inkml:trace>
  <inkml:trace contextRef="#ctx0" brushRef="#br0" timeOffset="25541.8763">29556 6217 129 0,'0'0'29'0,"0"0"-4"15,0 0-5-15,0 0 2 0,0 0 1 16,0 0 1-16,0 0-1 0,0 0-2 16,0 0 0-16,0 0-3 0,-2-14-2 15,2 13-3-15,0 1-1 0,0-2-5 16,0 2-4-16,0-1-3 0,0 1-3 16,0-2-3-16,0 2-3 0,0 0-3 0,0 0 1 15,-1 0 2-15,1 0 4 0,0 0 4 16,-2 0 2-16,-2 10-2 0,1 5-6 15,-2 3-9-15,-1 0-14 0,-2-1-33 16,-1 1-30-16</inkml:trace>
  <inkml:trace contextRef="#ctx0" brushRef="#br0" timeOffset="27009.1955">25343 6215 54 0,'0'0'12'0,"0"0"-4"0,0 0-1 15,0 0-3-15,0 0-2 0,0 0-1 0,0 0-1 16,0 0 1-16,0 0 1 0,-11-25-1 16,11 23 0-16,0 2 0 0,0-3 0 15,0 2 1-15,0 0-2 16,0-1 0-16,0 0 0 0,0 1-2 0,0-6 1 15,0 2 0-15,0 0 1 0,0-4 0 16,0 4 1-16,1 1 0 0,1-1 1 16,-2 5 0-16,0-2 2 0,0 2 1 15,0-1 1-15,1 0-2 0,-1 0 0 16,0-1-3-16,0 0 0 0,0 2-1 0,0-1 1 16,0 1 2-16,0 0 1 0,-10 3-3 15,0 7 3-15,-5 7 0 0,-2 3-2 16,0 2 0-16,-1 6 0 0,-3 2-1 15,-1 4 0-15,-1-1 0 0,-2 2 0 16,-1-2-1-16,0 2-1 0,2-3 1 16,0-1 0-16,0 0 0 0,1-5 0 15,3-3-5-15,2-5 2 0,5-7-2 16,5 1 1-16,2-6 7 0,0 0-3 16,0 2 0-16,3-5-4 0,-1 0-5 0,4-3-3 15,-1 0-5-15,1 0-5 0,0 1-13 16</inkml:trace>
  <inkml:trace contextRef="#ctx0" brushRef="#br0" timeOffset="27516.362">26223 6242 88 0,'0'0'28'16,"0"0"-1"-16,0 0 4 0,0 0 2 15,0 0-1-15,0 0-5 0,0 0-4 16,0 0-5-16,0 0-4 15,0 0-5-15,13-11-9 0,-13 11-7 0,0 0-4 16,0 0 2-16,0 0 3 0,0 0-3 16,-9 7 3-16,-5 8 5 0,-4 9 4 15,-4 3 7-15,-5 4 1 0,-3 5-10 16,-4 2 0-16,0 1-8 0,-3 1-4 16,2 0 0-16,0 0-7 0,2-4-11 0,1-1-4 15,1-6-7-15,5-3-1 0,4-5 8 16,5-7 0-16,5-4-7 0</inkml:trace>
  <inkml:trace contextRef="#ctx0" brushRef="#br0" timeOffset="27994.0697">27349 6167 41 0,'0'0'20'0,"0"0"-2"15,0 0-3-15,0 0 1 0,0 0-2 16,0 0 5-16,0 0 3 0,-39 85-3 15,22-67 0-15,-4 4-8 0,-3-1-5 16,-2 1-1-16,-2 2-4 0,1 0 0 16,-3 2-1-16,-1-1-1 0,1 1 0 15,0-2-2-15,2 1-1 0,2-3-2 16,4-3-5-16,2 2-6 0,5-6-1 16,4-4-10-16,5-4 3 0,5-4-3 0,1-3-8 15</inkml:trace>
  <inkml:trace contextRef="#ctx0" brushRef="#br0" timeOffset="28392.5144">28344 6133 202 0,'0'0'53'0,"0"0"-19"0,0 0-8 15,0 0-8-15,0 0-7 16,0 0-3-16,0 0-4 0,0 0-3 0,0 0 1 15,0 0 3-15,-16 1-1 0,3 12 2 16,-1 4-2-16,-5 3-2 0,0 1 0 16,-6 5-2-16,0 3 0 0,-4 1-2 15,-3 3-2-15,0 3-1 0,-3-2-8 16,0 4-1-16,-1-1-3 0,-1 2-1 16,-1-1 1-16,2-3-4 0,1-3-4 0,3-5-7 15,8-4-1-15,5-10 0 0,11-3-2 16,5-7-8-16,3-3-27 15</inkml:trace>
  <inkml:trace contextRef="#ctx0" brushRef="#br0" timeOffset="28848.0029">29040 6117 3 0,'0'0'8'16,"0"0"1"-16,0 0 2 0,0 0 1 16,0 0-1-16,0 0 1 0,0 0-2 15,0 0 2-15,0 0 1 0,-25 32 3 0,19-25-1 16,-1 3 4-16,-3-1 1 0,-2 4-1 16,1-1-1-16,-4 3-1 0,2 1-4 15,-2 0-3-15,0 3 0 16,-4 3-7-16,2-2 0 0,-5 5-2 0,-2 2 0 15,-2 3 0-15,-2 2-2 0,-2 2 1 16,1-2-5-16,0-2 3 0,4-3-2 16,2-2 1-16,4-7 2 0,8-6-2 15,3-5-1-15,7-4-8 0,1-3-7 16,-2 0-8-16,2 0-18 0,0 0-40 0</inkml:trace>
  <inkml:trace contextRef="#ctx0" brushRef="#br0" timeOffset="29196.2438">29187 6190 208 0,'0'0'45'0,"0"0"-16"15,0 0-6-15,0 0-6 0,0 0-6 0,0 0-7 16,0 0-3-16,0 0-2 16,0 0 4-16,0 0 2 0,-1 30 2 15,-12-7 0-15,0 1-3 0,-5 1-4 0,1 1 0 16,-3 2 0-16,-3 1-5 0,-1 2-3 15,-3 1-1-15,1-2-4 0,-2 5-2 16,2-4-18-16,3-2-6 0,4-4-2 16,5-9 3-16,8-7 11 0,3-4-7 15,3-5-22-15</inkml:trace>
  <inkml:trace contextRef="#ctx0" brushRef="#br0" timeOffset="29470.2495">29393 6275 183 0,'0'0'17'0,"0"0"-14"0,0 0-8 0,0 0-4 16,0 0 6-16,0 0 7 0,0 0 4 16,-45 91 1-16,25-66-4 0,-4 5-8 15,-2-1 2-15,-3 5-11 0,-1 0-10 16,-1 2-11-16,0-1-28 0</inkml:trace>
  <inkml:trace contextRef="#ctx0" brushRef="#br0" timeOffset="29689.647">29277 6523 407 0,'0'0'36'0,"0"0"-21"16,0 0-27-16,0 0-12 0,0 0-20 16,0 0-57-16,0 0-132 0</inkml:trace>
  <inkml:trace contextRef="#ctx0" brushRef="#br0" timeOffset="32616.1871">29536 6823 61 0,'0'0'9'15,"0"0"2"-15,0 0-1 0,0 0 3 16,0 0 8-16,0 0 6 0,0 0 7 16,0 0 1-16,0 0-3 0,-3-8-4 15,3 7-4-15,0 1-5 0,0-2-3 16,0 2-4-16,-2 0-1 0,2-1-4 0,0 1-1 16,0 0-1-16,0 0 0 0,0-2-1 15,0 2 0-15,0 0-2 0,0 0 1 16,0 0-2-16,0 0 1 0,0 0-2 15,0 0-2-15,0 0 2 0,0 0 0 16,0 0 0-16,0 0 3 0,0 0 1 16,0 0 3-16,0 0 2 0,0 5 0 15,0 1 4-15,0 6-2 0,0-1-1 16,0 0-3-16,0 2-1 0,0 1-1 16,0-1 1-16,0 1-3 0,0 1-3 0,0-2-1 15,0 9 0-15,0-1 2 0,0 6 5 16,0 1-1-16,0-1 3 0,0 2-1 15,0 1 0-15,0 2 4 0,0 2-7 16,-3-3-2-16,0 1-2 0,0 0-2 16,2-3 1-16,1 0 1 0,0-2 1 15,-1 2-1-15,1-2 2 0,0 1 0 0,0-1 1 16,0-1 0-16,0-2-1 16,0 1-1-16,0-7 0 0,0 0-1 15,0 0 1-15,0 0-1 0,0 2 0 0,0-2 0 16,0 1 0-16,1-6-1 0,-1 10 1 15,0-4 0-15,0 1 1 0,0 5-1 16,0-3 1-16,-1 1 4 0,-5 0-3 16,3 0 4-16,-1-2-4 0,1-5-2 15,-2 2 1-15,3-3-1 0,0-3 0 0,-1 4 1 16,0 0-1-16,3-3 0 0,-2 5 1 16,2 1-1-16,0-6 0 0,0 9-1 15,0-3 1-15,0 1-1 16,0 0 2-16,0 0-2 0,0-2 1 0,0-6-1 15,0 8 0-15,0-2 0 0,0-6 1 16,0 8 0-16,0-3 1 0,2-4-1 16,0 5 0-16,-2 1 0 0,1-7 1 15,-1 6-2-15,2-6 2 0,-2 0-1 16,0 0 0-16,0 2-1 0,0-2 2 0,0 1-1 16,0 7-1-16,0-9 5 0,0 7-4 15,-2-6 3-15,-1-1-2 16,1-1-2-16,0-4-1 0,2-1 1 15,0-5-1-15,0 0 1 0,0 0 0 0,-1 2-1 16,1 0 2-16,0-1 0 0,0 0-1 16,0 0 2-16,0 1-2 0,-2 0-1 15,2-1 1-15,0 1 0 0,0 0-1 16,0-1-2-16,0 0 0 0,0 1-4 16,0 0 2-16,0-1-1 0,0 1 3 0,0 0 2 15,0-1 0-15,0 0 0 0,0 1-3 16,0-1 1-16,0 1-2 0,0-1 1 15,0 0-2-15,0 1-2 0,0-1-6 16,0 1-5-16,0 0 0 0,0 0 2 16,0-1 2-16,0 1-2 0,0-1-4 0,0 0-4 15,0 1 2-15,0 0 6 16,0-1 6-16,0 0-6 0,0 0-15 16,0-1-7-16,0 0-7 0,0 0-4 15,0 0 2-15</inkml:trace>
  <inkml:trace contextRef="#ctx0" brushRef="#br0" timeOffset="33299.9268">29384 8388 268 0,'0'0'72'0,"0"0"-6"0,0 0-6 15,0 0-10-15,0 0-9 16,0 0-9-16,0 0-13 0,0 0-7 0,0 0-5 15,0 0-5-15,-18-53 0 0,16 51-4 16,2 2 0-16,0 0-1 0,0-1 0 16,0 1 0-16,0 0 1 0,0 0 1 15,0 0 2-15,0 0 1 0,7 3 0 16,3 6-1-16,2 1 0 0,0 3 0 0,-1 0-1 16,-1 1 1-16,0 1-1 0,-1 2 1 15,-2 1-1-15,0 3 2 0,-1 1 2 16,0 2-3-16,-4 0 2 0,1-1-3 15,-1-5-1-15,-2 2 0 0,0-1 1 16,0-5 0-16,0 6-1 0,0-2 1 16,0-6-1-16,0 1-1 0,0-8 1 15,0-5 1-15,0 5 0 0,0 0 3 16,-2-1 0-16,2 2 0 0,0-6 1 16,-1 0-2-16,1 0-1 0,0 0-1 0,0 0 0 15,0-7 0-15,0-4 1 0,1-1-1 16,2 1 0-16,0 0 1 0,2 3 0 15,-1-2-1-15,0 0 0 0,0 0-1 16,1 2 0-16,-1-1-1 0,1-1 1 16,2-3 0-16,-3 5 0 0,0-6 1 15,1 5-1-15,-2-3 0 0,0 1-4 16,0 0 5-16,1 0-6 0,-3 0 4 16,3 0 1-16,-1-1-1 0,2-3-1 15,-2 6 0-15,1-6 0 0,-1 8-1 0,1-4 2 16,1 2-2-16,0-1 2 0,0 1 1 15,-4 5 1-15,2-1 0 0,-2 1-1 16,1-1 1-16,-1 1 0 0,2 1 0 16,-3 3 1-16,0-2-1 0,0 2 0 15,0-1 1-15,2 1-1 0,-2-2 0 0,0 2 0 16,1-2-1-16,-1 2 1 16,0-1 1-16,0 1-1 0,0-2 0 15,-4 2 0-15,-2-1 0 0,-7 1 0 16,3 0-1-16,-3 0-2 0,-6 0 0 0,3 4-6 15,-1 1-4-15,2 0-12 0,5-1-27 16,-1-1-38-16,-1 0-38 0,1-1-60 16</inkml:trace>
  <inkml:trace contextRef="#ctx0" brushRef="#br0" timeOffset="34499.5485">29478 6829 138 0,'0'0'39'15,"0"0"2"-15,0 0 5 0,0 0-2 0,0 0-2 16,0 0-4-16,0 0-6 0,0 0-5 16,0 0-3-16,0 0-2 0,9-65-4 15,-9 63-5-15,2 1-6 0,-2-1-6 16,0 0-3-16,0 2-2 0,0-1 1 16,-2 1-2-16,-6 1 1 0,0 10 1 0,-4 5 1 15,2 0 2-15,1 4 0 0,0 1 0 16,0 2 0-16,1-2-3 0,1 0 0 15,2-6 0-15,1 0-2 0,0-5 2 16,3-5 2-16,-1 0 0 0,2-5 1 16,-1 0 0-16,1 0-1 0,0 2 2 15,-2 0 1-15,2-1 1 0,0 1 4 16,0-1 2-16,0 0-3 0,-1-1 2 16,1 2-3-16,0-2 0 0,0 0 0 15,0-3-1-15,0-9 0 0,3-6-2 0,4-7-1 16,-2 2-1-16,1 1 0 0,2 1 1 15,-1-1 0-15,1 3 0 0,0-3 0 16,1 3-1-16,-2-1 0 0,0 4 1 16,-1 1-1-16,-3 7 1 0,-2 3 0 15,2 0-1-15,-3 5 1 0,0-2 1 0,0 2-4 16,1-1 0-16,1 0-2 16,-2-1-2-16,0 1 0 0,1 1 2 0,-1 0 0 15,0 0 4-15,2 0 0 0,-2 0 0 16,0 0 0-16,0 1 0 0,0 5 0 15,0 0 0-15,1 5 0 0,1-6 0 16,-1 3 2-16,3 2-2 0,-1-1 0 16,3 2 0-16,-2-4 0 0,4 5 0 15,-1-1 0-15,0-4 0 0,2 4 0 16,-5-4 0-16,2 1-2 0,-2 1 2 0,3-1 0 16,-1-1 0-16,-1 0 0 0,0 0-1 15,-2-4 1-15,2 5-2 0,-4-4 1 16,2 1 1-16,0 0 0 15,-3-5 2-15,0 0-2 0,0 0 0 0,1 1 0 16,-1 1 0-16,0-1 2 0,2 1 3 16,-2-1-1-16,0 3-1 0,0 0 0 15,-3 0-1-15,-7 0 0 0,5-3-1 16,0 0-1-16,-6 2 0 0,4-3-1 16,-4 0-4-16,-1 0-4 0,-1 3-13 0,-4 1-35 15,-1 1-52-15,-5 3-103 0</inkml:trace>
  <inkml:trace contextRef="#ctx0" brushRef="#br0" timeOffset="36734.0536">29861 7702 319 0,'0'0'53'16,"0"0"-9"-16,0 0-8 0,0 0-7 16,0 0-4-16,0 0-7 0,0 0-7 15,0 0-5-15,0 0-1 0,-7-55-1 0,7 54-3 16,0 1 0-16,0-2-2 0,0 0-2 16,0 1 0-16,0-1 0 15,0 2-1-15,0-1-2 0,0 1 2 16,0-2 1-16,0 2 1 0,0 0 1 0,0 0 1 15,-2 0 1-15,0 3-1 0,-1 7 0 16,0-1-1-16,1-5-1 0,1 8 1 16,1-7 1-16,0 5-1 0,0 2 1 15,0-4-1-15,3 2 1 0,4-3 0 16,6 2-1-16,-4-4 3 0,8-1-2 0,-6-1 0 16,3-3 2-16,6 0-2 0,-8 0 3 15,5 0-1-15,-4-4 1 0,-5 1 2 16,5-5 2-16,-1 0 3 15,-1-2 1-15,1-2-2 0,-1-2 0 0,-2 0 1 16,-1 4 0-16,-3-2 6 0,0 4 1 16,-1-1-3-16,0 0 0 0,-2 4-3 15,-1 1-1-15,-1 4-1 0,0-2-2 16,0 2-2-16,0-1-1 0,2-1-1 16,-2 1-3-16,0-1-1 0,1 2-2 0,-1-2 0 15,0 2 0-15,2 0 0 0,-2 0 1 16,1 2 1-16,2 13 1 0,0 5 0 15,1 6 0-15,-1 1 0 0,3 0 0 16,-2 2 0-16,0 1 0 0,2 2 4 16,2 0-4-16,-1 0 4 0,0 2-5 0,-1-4-1 15,0-1 0-15,-2-2-1 16,-1-9 0-16,-2 1 0 0,1-7 1 16,-2-6 1-16,0 4 0 0,0-3 1 15,0-2 0-15,0 5 0 0,-3-7-1 0,-6 1 2 16,-6 2-1-16,4-2 0 15,-5-3 1-15,5-1-1 0,-2 0 0 0,-5 0 1 16,8-1-1-16,-5-4 1 0,1-1 0 16,7 0 1-16,-3-4-1 0,1-3 0 15,6 2-1-15,0-9-1 0,3-1-2 0,5-4-5 16,8-9-14-16,1-3-26 0,9 1-75 16,0-1-160-16</inkml:trace>
  <inkml:trace contextRef="#ctx0" brushRef="#br0" timeOffset="37500.9225">29654 6140 212 0,'0'0'60'0,"0"0"-11"15,0 0-5-15,0 0-5 0,0 0-9 16,0 0-7-16,0 0-9 0,0 0-6 0,0 0-5 16,0 0-2-16,-16-17-1 0,16 17-2 15,-1-2 0-15,1 2 0 0,0-1 2 16,0 1 2-16,1-2 2 0,14 0 1 15,4-3-1-15,7 0-1 0,1 1-3 16,1-1 0-16,-1 1 0 0,2-1-2 16,1 1 1-16,1-1-2 0,0 2 0 15,-2 0-3-15,-1 3-5 0,-9-2-6 16,1 2-5-16,0 0-4 0,-4 0-11 16,6 5-10-16,-8-2-16 0,2 2-7 0,-6-3-10 15,3 0-20-15</inkml:trace>
  <inkml:trace contextRef="#ctx0" brushRef="#br0" timeOffset="38100.8613">29865 5707 160 0,'0'0'60'0,"0"0"-3"0,0 0-10 16,0 0-4-16,0 0-10 0,0 0-6 15,0 0-12-15,0 0-4 0,0 0-2 16,-4-15-4-16,4 14-2 15,0-1-1-15,0 1-1 0,0-1-3 0,0 0-3 16,0 2 1-16,0 0-1 0,-2 0 1 16,2 0 6-16,0 0 0 0,0 7 0 15,0 6 1-15,0 5-3 0,0 2 0 16,0 4 3-16,0 1-1 0,0-1 6 16,0 3-6-16,0-1 4 0,0 0-3 0,0-6-3 15,0 0 1-15,0-9-1 0,0 3 0 16,0-1-1-16,0-6 1 0,0 5-3 15,0-6 2-15,0-1 0 0,0 1 0 16,0-6 3-16,0 0 0 0,0 0 3 16,0 1 3-16,0 1-2 0,0-2-4 15,0 0-3-15,0 0-10 0,0 0-13 16,0 0-30-16,-7-5-47 0,0-1-26 16,-5-3-31-16</inkml:trace>
  <inkml:trace contextRef="#ctx0" brushRef="#br0" timeOffset="38769.5167">29780 5971 196 0,'0'0'46'16,"0"0"-3"-16,0 0 0 0,0 0-5 16,0 0 1-16,0 0-7 0,0 0-7 15,0 0-1-15,0 0-1 16,0 0-2-16,-4-44 1 0,4 38-4 0,0 2-3 15,0 4-4-15,0-2-1 0,0 2-3 16,0-1-2-16,0-1-2 0,0 0-2 16,0 1-2-16,0-1-4 0,0 1 0 15,0 1-2-15,0-2 3 0,0 2 2 16,0 0 3-16,0 0-1 0,0 2 1 0,0 4 0 16,3 6 0-16,-1 2 0 0,1-3-1 15,2 2 0-15,1 1-1 0,-1-6 0 16,1 5 0-16,-2-6 1 15,1 3-1-15,-1-3-1 0,1 1 1 0,0 1-3 16,-4-6 1-16,4 5-3 0,-4-4 2 16,1 1 1-16,1-1 1 0,-3-4 1 15,0 0 1-15,0 0 0 0,1 2 1 16,-1 0 0-16,0-1 1 0,2 0 1 16,-2 1-1-16,0-1 3 0,1-1-1 0,-1 2-1 15,0-2 1-15,2 1 0 0,-2-1 3 16,0 0-2-16,0 0-2 0,0 0-2 15,1 0-1-15,-1-3 0 0,2-9 0 16,-1 0 0-16,2-8 0 0,0 2 1 16,1 0-1-16,0-6 0 0,-1 7-1 0,2 1 2 15,-2 4-1-15,-2 0 1 16,2 2 0-16,-2 4-5 0,1 1 4 16,-2 5-1-16,0-1 1 0,0 1-2 15,1-2 1-15,-1 1-4 0,0-2 3 0,2 3 0 16,-2-2 1-16,0 1 6 0,1-1-5 15,-1 0 0-15,0 1 0 0,0-1-6 16,0 1 6-16,3 1 6 0,-3-1-7 16,0 1 6-16,0-2-6 0,0 2-6 15,0-1 5-15,0 1-3 0,0-2-1 0,0 2 2 16,0 0-7-16,0 0 0 0,0 0 1 16,0 0-2-16,0 0-6 15,0 0-16-15,-7 0-20 0,-3 0-39 16,1 0-32-16,-1 0-87 0</inkml:trace>
  <inkml:trace contextRef="#ctx0" brushRef="#br0" timeOffset="39409.762">30572 5880 162 0,'0'0'40'0,"0"0"-14"0,0 0-6 0,0 0-3 16,0 0-2-16,0 0 5 0,0 0 2 16,0 0 1-16,0 0 2 15,-8-38-6-15,8 37-1 0,0 1-3 16,0-2-1-16,0 1-1 0,0-1 0 0,0 1-3 15,0-2 4-15,0 3-5 0,0-2 3 16,0 0-2-16,0 1-1 0,0 1-4 16,0-2 1-16,0 2-2 0,0-1 0 15,0 1 1-15,-1-2-2 0,1 2-1 16,0-1-1-16,0 1-1 0,-2-1 0 0,2 1-1 16,0-2-2-16,0 2-1 0,0 0-2 15,-1 0-3-15,1 0-5 0,0 0-3 16,-2 0-8-16,1 0-12 15,-2 0-27-15,-5 6-33 0,3 2-47 0</inkml:trace>
  <inkml:trace contextRef="#ctx0" brushRef="#br0" timeOffset="40675.8868">30804 6000 281 0,'0'0'60'0,"0"0"-13"16,0 0-11-16,0 0-7 0,0 0-6 15,0 0-4-15,0 0 1 0,0 0-6 16,0 0-3-16,0 0-1 0,-7-26-2 16,1 20-2-16,0 0-1 0,-4 1-1 15,3 1-2-15,-2 1-1 0,-1 0-1 0,0 1-1 16,0 2 1-16,-5 0-1 0,-1 0 0 16,-1 2-1-16,-4 4-2 15,1 2 1-15,0-1-2 0,3 4 1 16,-2-1 1-16,3 1-3 0,5-3 3 0,2 2 0 15,3-4 0-15,2 4 1 0,-2-1-2 16,3-5-4-16,0 7 0 0,3-5-2 16,0 4 0-16,0 5 5 0,2-7 2 15,6 4 0-15,4-3 5 0,3-4 1 16,6-2 0-16,1-1 2 0,1-2-2 0,-4-2-2 16,1-4-1-16,-3-3 0 0,2-2 2 15,-2-1 1-15,-2-2 0 0,1-1 1 16,-5-1 1-16,1-3 1 15,-2 1 0-15,0-3 1 0,-3 0-2 0,1-1 0 16,-1 0 3-16,-3-1-2 0,1-2 5 16,-4 8-2-16,-1-2 4 0,0 1-4 15,0 4 0-15,0-4-5 0,0 5-1 16,0 8-1-16,0 0 0 0,0 5-2 16,0-1-2-16,0 1-2 0,0-2-2 0,0 1-2 15,0 1 0-15,0 0 3 0,-1 0 2 16,1 12 2-16,-2 8 1 0,1 6 4 15,-1 4-2-15,1 2 2 0,-1-2-4 16,2 2-2-16,0-3-2 0,0-2-1 16,0 0 0-16,0-2-2 0,0-1-3 15,2-8-2-15,2 0-6 0,-1-7-1 16,3-3-6-16,-2 2-7 0,-1-5-2 16,10-3-14-16,2 0-7 0,6-8 2 15,7-4 7-15,-4-5 23 0,-2 1 19 0,-2-3 22 16,-3 3 11-16,-5-1 3 0,-3 0 0 15,-3 0-7-15,1 6-7 0,-3-3 5 16,-1 3 4-16,-2 0 7 0,2 1 5 16,-1 5 1-16,-1 1-7 0,-1 4-7 15,0-2-11-15,0 2-9 0,0-2-5 0,2 1-4 16,-2 1 0-16,0 0-2 0,0 0 3 16,0 0 1-16,0 3-2 0,-2 8 0 15,1-1 0-15,-1 2-1 16,2 1 3-16,0 1-2 0,0 2 1 0,0-5-1 15,6 4 0-15,3-5-3 0,-4-3 2 16,6 2-2-16,-4-5-1 0,3-2 3 16,0-1 1-16,0-1 2 0,8 0 1 15,-5-5 2-15,2 0-1 0,-3-1 3 16,0-3-1-16,-2-2 1 0,3-1 1 0,0-2 5 16,-3 2-6-16,0-2 5 0,0 0-4 15,-3 4-1-15,1-1 4 0,-4 4 3 16,2-2 6-16,-1 1-3 0,-2 5 4 15,0 0-7-15,-3 3-2 0,0 0-1 16,0-2-6-16,2 2-2 0,-2 0-6 16,1 0 2-16,-1 0 3 0,3 0-1 15,2 10 7-15,0 5-5 0,1 5 0 16,-3-1-2-16,-2-3 2 0,1 3-1 16,-2 1-1-16,1 3-2 0,1 5 1 0,-2 1-2 15,0 1 2-15,0 0-1 0,0 0 2 16,0 2 0-16,0-1 2 0,-3-4 0 15,-3-2 1-15,0-8-2 0,1-2-2 16,0-5 5-16,2-4-5 0,2-2 5 16,-4-3 1-16,2 1 2 0,-2 0 0 15,-4-2-3-15,0 0 5 0,-2-6-4 0,-4-7 3 16,7-2-2-16,0-1-3 16,1-4 0-16,3-2 0 0,4-2-1 15,0-2 1-15,0-1 0 0,9-2-2 0,4 2 4 16,3 0-5-16,5-1 1 0,4 1-3 15,4 0-9-15,3 0-5 0,1 4-27 16,3-1-40-16,0 5-82 16,2 2-111-16</inkml:trace>
  <inkml:trace contextRef="#ctx0" brushRef="#br0" timeOffset="42972.642">24940 8958 179 0,'0'0'53'0,"0"0"-10"16,0 0-8-16,0 0-9 0,0 0-7 16,0 0-8-16,0 0-5 0,0 0-7 15,0 0-4-15,0 0-1 0,1-13 2 16,-1 13 1-16,0 0 5 0,0 0 1 0,0 13-1 16,0 4 2-16,-1 8-3 0,-1-4 0 15,2 1 1-15,-1 3 0 0,0 0 0 16,1 3 1-16,0 2 3 0,0 4-3 15,0 2 1-15,0 4-3 0,0-2-2 16,1 1-1-16,3-1-3 0,1-1 3 16,1 0-3-16,1 0 2 0,1-4-2 15,1-1-4-15,0-5-6 0,1-2-8 16,-4-9-29-16,2 0-33 0,-2-6-90 16</inkml:trace>
  <inkml:trace contextRef="#ctx0" brushRef="#br0" timeOffset="43969.1145">24888 9406 126 0,'0'0'25'0,"0"0"-7"16,0 0-7-16,0 0-3 0,0 0-2 15,0 0 0-15,0 0-3 0,0 0 2 16,0 0 1-16,0 0 4 0,4-13 5 16,-2 10 4-16,-1 3-2 0,8 0 0 0,-3 0-3 15,-1-2-5-15,7 2-2 16,-5 0-1-16,3 0-4 0,6 0 1 16,-4 2-1-16,2 2 0 0,2 1 1 15,-7-1 2-15,8 1 2 0,-1 0 6 0,4-5 5 16,6 2 2-16,3-2 1 0,2 0-4 15,2 0-5-15,0-4-3 0,3-1-5 16,1 1-1-16,-3 1-1 0,3 1-1 16,-3 0 2-16,-1 2-3 0,-2 0 0 15,-1 0-2-15,-4 4 2 0,2-1 2 0,-2 0-1 16,1 0 2-16,1 2 0 0,2-1 1 16,0 0-1-16,1 0 0 15,2 0 0-15,-1-1 0 0,3-2-1 16,-1 3-1-16,4-3 0 0,-2 1-2 0,3-2 0 15,-1 0 1-15,-2 0 0 0,1 0 0 16,-4 0 2-16,1-3-2 0,-2-2 1 16,-2 1-1-16,0-2-1 0,-2 4 1 15,-3-1 0-15,1 1 0 0,-3 0 0 16,-6 2 1-16,0 0-1 0,3 0 0 0,0 0 0 16,5 0-1-16,-3 0 1 0,-5 0-1 15,-1 2 0-15,4-2 1 0,1 2 0 16,5-1 0-16,-7 1-2 0,-2-1-1 15,-4 0-1-15,-1-1-1 0,0 3-4 16,-7-3-1-16,1 1-2 0,-6-1-4 16,0 0-2-16,0 0-5 0,6 2-8 15,-2 1-5-15,0-2-11 0,5 2-17 16,-5 0-9-16,-1-1-41 0</inkml:trace>
  <inkml:trace contextRef="#ctx0" brushRef="#br0" timeOffset="44768.353">27605 9343 360 0,'0'0'67'0,"0"0"-13"16,0 0-10-16,0 0-12 0,0 0-6 16,0 0-1-16,0 0-4 0,0 0-3 15,0 0-5-15,0 0-7 16,-11-4-3-16,11 3-1 0,0 0-2 0,0-1-1 15,0-4 0-15,0-1-1 0,0 0 0 16,2-2 1-16,4 4-2 0,3-1 2 16,-6 5-2-16,5-3 1 0,-3 3-1 15,-1 0 0-15,2 1 0 0,0 0 0 16,4 0 0-16,-1 0 1 0,6 5 1 0,-4 2 0 16,-1 3 0-16,3 1-2 0,-6 0 0 15,0 1 1-15,-2 2-1 0,-4-4 0 16,3 9 1-16,-4 0-1 0,-1 0 2 15,-8 3 0-15,3-6 0 0,-1-4 1 16,3-3 1-16,1-6-1 0,-1 2 1 16,4-5-1-16,0 0 2 0,0 0 0 15,0 1 1-15,-2 0 2 0,1 0 1 16,-1-1-1-16,1 0-1 0,-1 2-1 16,1-2-1-16,0 0 0 0,-2 0 0 0,1-4-1 15,1-1 0-15,-1-7 0 0,2 0 0 16,0-7 0-16,6 0 0 0,0 1-1 15,4 3 0-15,0 0 1 0,0-2-1 16,4 1 0-16,0 0 0 0,0-1 0 16,1 0 0-16,-1 3 2 0,0-2-2 0,0 2 0 15,-3 5 0-15,-1-1 0 16,-2 4 1-16,-4 2-2 0,0 1 1 16,-4 3 0-16,0-1-2 0,0 1 0 15,1 0-1-15,1-1 0 0,-2 1 1 0,0 0 0 16,-2 7 1-16,-7 7-1 0,-6 5 1 15,-4 2-1-15,-1 0 1 0,-2 1 0 16,1 1-1-16,3-2 0 0,1 1 0 16,4-3-2-16,4-5 1 0,5-5-1 15,1 0 0-15,2-4 0 0,-1-1-1 0,2 4-1 16,3 0 1-16,8-1-2 0,0 1-3 16,3-4-6-16,5-2-7 0,1-1-11 15,6-1-11-15,2 0-15 16,-1 0-23-16,-1 0-23 0,2 0-31 0</inkml:trace>
  <inkml:trace contextRef="#ctx0" brushRef="#br0" timeOffset="46288.2075">28201 9461 163 0,'0'0'48'0,"0"0"-13"0,0 0-14 0,0 0-9 15,0 0-6-15,0 0-3 0,0 0 0 16,0 0 3-16,0 0-1 0,0-9 3 15,12 2 1-15,-1 2 2 0,8 0 1 16,1 1-1-16,1 1 0 0,2 0-5 16,0 0-4-16,1 2 0 0,0 1 0 15,2-1 2-15,1-1 0 0,3-1-1 16,4 1-1-16,-1 0 0 0,2-1 1 16,2 0-3-16,-2 0 2 0,-1 1-1 15,0 1 0-15,0-3-1 0,0 3 0 0,-1 0 0 16,0-2 0-16,-1 3 0 0,-1 0-1 15,-1 0 0-15,-3 0 1 0,2-2 0 16,-1 1 0-16,-1-1 0 0,1 0 0 16,-1 0 0-16,-1 0 0 0,0-1 0 15,2-1 0-15,-1 0 1 0,1 1 0 0,2 1 0 16,0-3 0-16,-1 0-1 0,0 2 0 16,-3 0-1-16,-1 0-1 15,-8 2 1-15,2 1 1 0,-7-3 0 16,0 3 0-16,1 0 0 0,-7 0-4 0,2 0-4 15,-8 0-2-15,0 0-5 0,0 0 2 16,2 0 7-16,0 0 2 0,-2 0 8 16,0 0-1-16,0 0 0 0,0 0 0 15,-4 3-1-15,-1-2-1 0,2 2-1 16,3-3 0-16,-1 0-1 0,1 0 1 0,-2 0-2 16,1 2-3-16,-1-2-6 0,1 0-9 15,0 0-14-15,-1 0-14 0,-2 0-1 16,-1-2 5-16,0-1 10 0,2 2 14 15,0-4 0-15,0 2 1 0,0 0 2 16,-4-3 2-16,4 2 5 0,-5-1 7 16,0-1 3-16,-1 0 0 0,-2-2 0 15,2 4 0-15,-4-6 0 0,0 3 0 16,0-1 5-16,-6 0 1 0,8-1 5 16,-2 2 2-16,-3 0 11 0,7 2 8 0,-5-3 10 15,6 3 7-15,4 3 4 0,1 0-2 16,-1-1-1-16,-1 2-3 0,0-3-5 15,2 3-5-15,3 1-9 16,-1-1-6-16,1 1-10 0,-2 0-6 0,1-2-3 16,-1 2-1-16,1 0-2 0,-1-2-3 15,1 2 2-15,-1 0-2 0,2 0 1 16,-1 0 4-16,1 0-2 0,0 0 3 16,4 6 1-16,6 2-3 0,6 3 0 15,0-2 0-15,1 0-1 0,2-2-1 0,-3-1-1 16,3 2-2-16,-7-4 1 0,-1 3 1 15,-1-2-1-15,-3-1 2 0,2 0-2 16,0 2 1-16,-2-1 0 0,-4-2 1 16,0 0 0-16,-2 1 0 0,1 0 1 15,-1 0 0-15,-1 6 0 0,0-1 1 0,-9 4-1 16,-3 4 1-16,-2-2-1 16,1 0 1-16,-2-1-2 0,1 1 0 15,3-6 1-15,1 1-1 0,4-3 0 16,0 1-1-16,-4 2-3 0,4-2-7 0,1-1-11 15,0 2-26-15,4-3-48 0,-2 4-52 16</inkml:trace>
  <inkml:trace contextRef="#ctx0" brushRef="#br0" timeOffset="46856.0543">29445 9218 148 0,'0'0'51'0,"0"0"-1"0,0 0-6 15,0 0-1-15,0 0-7 16,0 0-4-16,0 0-7 0,0 0-6 16,0 0-5-16,0 0-7 0,3-54 0 15,-2 50-1-15,0 0 0 0,-1 4 1 0,0-1 3 16,0 1 0-16,0-2 1 0,0 0-1 15,0 2 0-15,0-1 0 0,0 1-2 16,0-2 0-16,2 2-3 0,-2-1-1 16,0 1-2-16,1-2 0 0,-1 2-1 15,0 0 0-15,2 0-1 0,2 0 2 0,0 10 5 16,2 3-5-16,0 7 6 0,-2-1-4 16,-1 3 0-16,0 2 0 15,-1 2 0-15,-2 3-2 0,0 0-1 16,0 1 1-16,0 0-4 0,0 2 2 0,0-1-2 15,-2-1 2-15,1-1-1 0,-1-4 1 16,1-7-2-16,1-6 0 0,0-1-1 16,0-4-1-16,0-2 0 0,0 3-1 15,-2-2-1-15,2 0-4 0,0 1-9 16,-3 3-17-16,2-5-33 0,-3 2-49 0,1 3-91 16</inkml:trace>
  <inkml:trace contextRef="#ctx0" brushRef="#br0" timeOffset="59060.8005">27352 6533 0 0,'0'0'3'0,"0"0"-1"0,0 0 2 16,0 0-1-16,0 0 2 0,0 0-2 15,0 0 1-15,0 0-3 0,0 0-2 16,0 0-1-16,22-35 0 0,-22 35 0 0,1 0 2 16,2 0-1-16,0 1 1 0,1 7 0 15,1 1 0-15,-4-4 1 0,3 4 3 16,-2-3-4-16,-1-2 3 0,1 2 0 15,-2-6-1-15,0 0 3 0,0 0 3 16,0 2 4-16,1 0 5 0,-1-2 8 16,0 3 1-16,0-2 3 0,0 4 0 15,-3-3-1-15,0 3-2 0,-1-1-1 16,4-4 0-16,-1 0-2 0,1 0-1 16,-6 0-2-16,0 0-4 0,0 0-1 0,-4-2-6 15,7-1-1-15,1-1-2 0,-1 2-3 16,1-3 0-16,1 1-2 0,-1-1-1 15,1-6 0-15,1 7-5 0,0-5-3 16,7-3 2-16,-1 6-5 0,5-4 2 16,-2 6 0-16,1 3 1 0,9-1 2 15,-9 2 3-15,9 0 1 0,-5 2-2 16,-1 3 1-16,0 2-4 0,-3 3 3 16,-4-4-1-16,-3 3 0 0,0 2 5 15,-3-7-1-15,0 6 3 0,0 0 1 0,-3 0 1 16,-4 1 5-16,0-3 1 0,2-5 4 15,-3 0 2-15,3-1 1 0,-1-1-3 16,-5-1-3-16,5 0-3 0,-6 0-2 16,1-3-1-16,2-3 1 0,1 2-1 15,2-4-1-15,-3 2-2 0,5-2 0 0,0 1 0 16,2 1-1-16,-1-2-2 0,3 4-4 16,0-7 4-16,0 0-3 0,0 1 1 15,0 0 1-15,2 2 0 16,2 0 1-16,2 0-3 0,0 2 0 0,1 0-2 15,0 2-2-15,-4 2 3 0,6-2-1 16,-2 4 1-16,3-1 2 0,0 1-1 16,-1 0 1-16,5 1-2 0,-5 3 2 15,2 3 0-15,-3 0 0 0,-4 0 2 16,0 2 3-16,-2-4-2 0,-2 4 5 0,0-3-4 16,0 0 5-16,0 2 2 0,0-3 0 15,-6 2 3-15,0 1-1 0,3-7 5 16,0 2 2-16,3-3 2 0,-8 0 0 15,-2 0-1-15,-1 0-9 0,-3-4 0 16,7-1-4-16,4 2 2 0,-3-5 1 16,3 4-3-16,-4-3-2 0,3 0-1 15,1 2-2-15,1 2 0 0,2 3 0 16,0-6-3-16,0 0 1 0,0-6-1 16,0 1 1-16,3 3-2 0,5-4 1 0,-1 7 1 15,1-4 2-15,0 4-2 0,-1 0-1 16,1 3 1-16,-3 0-3 0,-1 0 1 15,-4 2 1-15,5 0-1 0,0 0 1 16,7 0 0-16,-3 0 0 0,-2 5 0 16,0 0 0-16,0 1 0 0,-1 1-3 15,-5-3 1-15,1 4-1 0,-2-1 2 16,0 1 2-16,-3 8 0 0,-4-5 6 16,-6 4-4-16,4-7 4 0,-1-1-1 15,0 0-2-15,1-4 1 0,-1 2 3 0,4-4 2 16,2 1 0-16,4-2-2 0,-6 0 0 15,2 0 1-15,-5 0-6 0,-1-3 3 16,6 0-5-16,-2-4 4 0,3 5-4 16,0-3 1-16,0-4-1 0,3 2-2 15,0-3 0-15,0 0 0 0,0 1 0 0,0-2-1 16,3 1-2-16,3 1 2 0,0 2-2 16,0 0 2-16,-2 3-1 0,-1 2 1 15,1-1 0-15,0 2 1 16,7 1 1-16,0-1 0 0,-1 1 2 0,3 0-1 15,-3 5 0-15,3 1 1 0,-5 0-2 16,-1 0 1-16,-2 0 1 0,-2-3-1 16,0 6 0-16,-1-5 0 0,-2 7 6 15,0 3-3-15,-2-7 6 0,-6 6-3 16,-5-6 1-16,4-2 2 0,-7-1-1 0,6-1 2 16,0-3 0-16,-3 0 0 0,3 0-3 15,-1 0 2-15,2-7-5 0,0 4 5 16,2-5-2-16,1 1 1 0,3 5-2 15,-3-6-4-15,5 4 1 0,-2-1-1 16,0-5 0-16,3 4-1 0,0-5-2 16,0 0 0-16,1 1-2 0,7-2 0 15,3 2-2-15,-1 1 2 0,5 3 0 16,-1 0 1-16,-4 4 1 0,9-2-2 16,-2 3 2-16,-5 1 0 0,7 0-2 0,-9 0-1 15,0 0 0-15,1 1 1 0,-2 4-3 16,0 1-1-16,-5-1 0 0,1 4 0 15,-5 0 2-15,-2 7 2 0,-9-1-4 16,-5 4-8-16,-5 1-16 0,0-4-34 16,-2-2-12-16,2 1-16 0</inkml:trace>
  <inkml:trace contextRef="#ctx0" brushRef="#br0" timeOffset="61439.7669">24891 7356 124 0,'0'0'28'15,"0"0"-7"-15,0 0-10 0,0 0 0 0,0 0-1 16,0 0 0-16,0 0-1 0,0 0-1 16,0 0-2-16,0 0-3 15,24-26 2-15,-15 21-3 0,1 2 1 16,0-1-1-16,4 4-1 0,6-2 3 0,0 2 2 15,7-1 1-15,0-1 0 0,1-1 0 16,1 1-3-16,3 0-1 0,0-3-2 16,4 2 0-16,-3 0-1 0,-1-2 1 15,-3 3-1-15,-3-2 0 0,-7 3 2 16,-1-1-1-16,-6 2 1 0,-6 0-2 0,1 0 0 16,-1 0-1-16,0 0-1 0,0 0-1 15,-1 0 0-15,-5 0 1 0,0-2 2 16,0 2 2-16,2 0-1 0,-1 0-1 15,1 0 0-15,-1 0 0 0,1 0-1 16,0 0-2-16,0 0-4 0,-1 0-7 16,1 0-25-16,-1 0-24 0,-1 0-41 15</inkml:trace>
  <inkml:trace contextRef="#ctx0" brushRef="#br0" timeOffset="62201.4495">25796 7261 396 0,'0'0'50'16,"0"0"-13"-16,0 0-9 0,0 0-10 16,0 0-6-16,0 0-6 0,0 0-6 15,0 0 3-15,0 0-6 0,-19-57 4 0,19 50-2 16,0 1-1-16,0-2-2 0,2 3-1 16,2-1-1-16,2-2 0 0,4 5-1 15,-3-1 1-15,3 4-2 16,2-1 0-16,-1 1 0 0,8 0 0 0,-4 7 5 15,6 4-2-15,-5 1 5 0,0 4-3 16,-4 3-2-16,-2-1 4 0,-6-3-2 16,-1 2 3-16,-3 2-1 0,0 1 2 15,-4 4-2-15,-6-1 2 0,-2-2 0 16,-2-3 1-16,-1-1 1 0,1-3-1 0,2-5 0 16,5-3 1-16,4-3 2 0,3-3 0 15,-1 0 4-15,1 0 3 0,-2 0 0 16,1 0 1-16,-1 0-5 0,1 0-2 15,-3 0-2-15,1-3 1 0,0-7-1 16,3-4 0-16,0-1-1 0,0-7-1 16,6 4 2-16,2 0-2 0,1 0 0 15,-2 1 0-15,3 0 0 0,-1 1-1 16,0-1-1-16,1 0 0 0,1-1-4 16,-1 2 3-16,-2 3-3 0,2 3 1 0,-5 2 2 15,1 0-1-15,2 1 1 0,-5 3-2 16,1 2 1-16,-4 2-2 0,0-1-2 15,0 1 2-15,1 0 0 0,0-2 2 16,1 2-1-16,-1 0 2 0,7 0 0 16,-2 0 0-16,2 0-1 0,4 0 0 0,-6 5 5 15,-1 0-3-15,-2 5 3 16,0-1-2-16,-3 1-2 0,0 8 2 16,0-1 1-16,-6 4-2 0,-1-2 0 15,-2 1-2-15,1-2 1 0,-1 0-1 0,2-2 0 16,1-3-1-16,2 0-3 0,0-2 1 15,2-7-4-15,1 7-1 0,1 0-6 16,0-2-6-16,8 4-8 0,1-5-10 16,0-3-26-16,6-1-18 0,3-4-29 15</inkml:trace>
  <inkml:trace contextRef="#ctx0" brushRef="#br0" timeOffset="62495.9854">26313 7172 375 0,'0'0'58'16,"0"0"-9"-16,0 0-11 0,0 0-11 15,0 0-9-15,0 0-7 0,0 0-8 16,0 0-4-16,0 0-3 15,0 0 0-15,2-13 1 0,-2 13 0 0,-4 9 8 16,-3 12-4-16,-5 7 3 0,-2 1-3 16,1 4-2-16,-5 1 0 0,4 1-2 15,-3 0 1-15,2 2-3 0,1-4-2 16,3-1-6-16,3-3-5 0,-1-5-4 16,3-2-9-16,3-5-17 0,1 2-38 0,0-8-33 15,2 2-62-15</inkml:trace>
  <inkml:trace contextRef="#ctx0" brushRef="#br0" timeOffset="62876.1581">26266 7485 309 0,'0'0'43'0,"0"0"-12"15,0 0-7-15,0 0-10 0,0 0-6 16,0 0-7-16,0 0-2 0,0 0-3 16,0 0-1-16,24-53-2 0,-15 51 0 15,2 2 0-15,3 0 0 0,3 8 1 0,-2-1-2 16,-7 1 2-16,0 2 1 0,0 4 4 16,-5-3 1-16,0 7 1 15,-2 1-1-15,-1 1 3 0,-1 5-2 0,-6-3 1 16,-5 0 1-16,1-3-1 0,-4 0 0 15,2-2-2-15,-2-3 1 0,0 0 0 16,5-5 0-16,-2-1 4 0,5-2-3 16,4-5 0-16,0 2-2 0,3-3-1 15,0 0-2-15,0 0-3 0,0 0 2 16,0 0 0-16,0 0 1 0,0 2 0 0,12 0 1 16,9-2-1-16,8 0-5 0,3 0-13 15,1-8-38-15,5 1-34 0</inkml:trace>
  <inkml:trace contextRef="#ctx0" brushRef="#br0" timeOffset="63761.1151">26542 7272 272 0,'0'0'44'0,"0"0"-16"0,0 0-13 16,0 0-9-16,0 0-7 0,0 0-3 15,0 0 3-15,0 0 1 0,0 0 6 0,0 0 0 16,61-11-2-16,-38 11 1 0,0 0-5 16,2 0 2-16,2-1 2 0,4 1 0 15,2-2 2-15,5 0-4 16,3 0-1-16,0-1-1 0,0 0 0 0,0 1-1 15,-3-1 0-15,-2 1 0 0,0 0-3 16,1-1 1-16,-4 1-2 0,-3-1 2 16,-1 1-7-16,-9 1 2 0,-8 1 0 15,-5 0 3-15,-7 0 7 0,0 0 1 16,0 0-5-16,1-1 0 0,-1 1-6 0,0 0-2 16,0-2 0-16,-4 2 0 0,-9-1-1 15,3 1 0-15,4 0-2 0,1 0 0 16,5 0 1-16,-2 0 3 15,2 0 0-15,-1 0 2 0,-1 0 6 0,1 0 0 16,-1 0-5-16,1 0-1 0,-1-2-6 16,1 2-1-16,-3-4 2 0,-1 2 1 15,2-1 4-15,0 1 6 0,-1-2 3 16,3-1 6-16,-1 0 1 0,1 3 0 16,-1-4 6-16,1 0 3 0,0 0 3 0,-1-4-5 15,1 6 0-15,-1 0-3 0,-2-6-2 16,2 6-1-16,-2-5-4 0,-1 2-3 15,-1 2 1-15,1-2 4 0,2 4 2 16,0 2-2-16,3 1 0 0,-4-3-2 16,1 0 1-16,0 0-3 0,0 1 0 15,3 2-3-15,-1-1 0 0,1 1-2 16,0 0-5-16,-3 0-2 0,3 0-7 16,0 0 6-16,0 0 6 0,0 0 7 15,6 6 6-15,2 4-3 0,7 4-1 0,1 0 0 16,0 0-3-16,2-3 3 0,1 0-5 15,0-1-1-15,-2 0-1 0,-3-4-2 16,-2 0-1-16,0-1 3 0,-3 1 2 16,2 1 0-16,-4-2 0 0,-4-5-2 15,2 4-2-15,-5-4 2 0,0 0 1 0,0 5 4 16,-3 4 3-16,-9 3 0 0,-5 1-5 16,-5-1-3-16,0 0-7 15,-1-2-3-15,-1 2-10 0,1 1-20 16,4 0-21-16,0-1-47 0</inkml:trace>
  <inkml:trace contextRef="#ctx0" brushRef="#br0" timeOffset="64102.0449">27406 7084 425 0,'0'0'62'15,"0"0"-18"-15,0 0-14 0,0 0-13 16,0 0-7-16,0 0-8 0,0 0-4 15,0 0-6-15,0 0 3 0,0 0 0 16,2-17 2-16,-2 31 5 0,0 4-4 16,0 8 2-16,0 1 3 0,0 2-3 15,0-1 2-15,0 3-6 0,0 0-10 16,0-1-11-16,0 0-37 0,-2 0-40 16,0-1-50-16</inkml:trace>
  <inkml:trace contextRef="#ctx0" brushRef="#br0" timeOffset="70933.4963">3371 6679 262 0,'0'0'37'0,"0"0"-12"16,0 0-6-16,0 0-9 0,0 0-4 15,0 0-1-15,0 0-4 0,0 0 0 16,0 0-3-16,0 0 1 0,0-52-3 16,2 49 1-16,7-3-1 0,-5 4 1 0,5-1-1 15,1 0 0-15,2 2-3 0,4 1-1 16,-2 0 1-16,6 3 0 0,-4 5 3 15,-3 0-1-15,2 3 3 0,-2 0 0 16,0 2 1-16,-3 1 0 0,-3 3 1 16,0-5 0-16,-4 4 1 0,-3 3 0 15,0 2 0-15,-3 3 0 0,2-7 0 16,-6-2 2-16,4-6 1 0,1-4 2 16,1 1 6-16,1-6 4 0,0 0 7 15,0 0 7-15,0 1 1 0,0 1 2 0,0 0-1 16,-3-2-1-16,3 0-8 0,0 0-7 15,0 0-7-15,0-8-5 0,6-7-2 16,2-5-1-16,1 0 0 0,1 1 0 16,3-1 1-16,-3-1-1 0,2 1 3 15,-1-1-3-15,-2 1 0 0,0 0 1 0,1 2-1 16,-6 4-1-16,-1 0 2 0,0 4-1 16,0 4-2-16,-3-6 4 15,0 6-4-15,0 0 5 0,0-1-1 16,0 7 0-16,0-1-1 0,0 1-2 0,0-2-1 15,0 1-3-15,0-1-1 0,0 1-2 16,0 0-3-16,0 1 2 0,-3 0 7 16,0 0-3-16,0 12 8 0,-4 6-5 15,0 6 1-15,-2-1 1 0,3 0-2 16,2-8 0-16,-3 3-4 0,4-7 2 0,3 2-1 16,0-1-2-16,0 1 0 0,0 3 1 15,0-5-1-15,0 4 0 16,8-3 0-16,-2-4-2 0,0 4-3 15,6-3-2-15,-4-3-8 0,4 3-10 0,1-4-10 16,1-1-15-16,1 1-19 0,5-3-10 16,0-2-42-16</inkml:trace>
  <inkml:trace contextRef="#ctx0" brushRef="#br0" timeOffset="72402.291">3901 6963 42 0,'0'0'1'0,"0"0"-9"15,0 0-15-15</inkml:trace>
  <inkml:trace contextRef="#ctx0" brushRef="#br0" timeOffset="73521.3202">3807 7125 419 0,'0'0'43'16,"0"0"-18"-16,0 0-11 0,0 0-9 16,0 0-4-16,0 0-2 0,0 0-2 15,0 0-2-15,0 0-2 0,-8-5 0 0,8 5 5 16,0-2 1-16,0 2 3 0,0-1 1 16,8-3-1-16,2-1 0 15,2-1 0-15,2-3-2 0,-2 0 1 16,1 0-1-16,-3-2 2 0,0 3 1 0,-4-1 0 15,7-3 0-15,-6 2 0 0,-1 0 2 16,-3 1 1-16,0 0 4 0,1 5-1 16,-3-1-1-16,-1-5-1 0,0 3-2 15,0-1-3-15,0-3 0 0,-8 3-1 16,2 0 1-16,5 6 1 0,-7-4 0 0,5 3 0 16,-1-1 0-16,1 3 2 0,3 1 0 15,-4-2-3-15,4 2-2 0,0 0-2 16,-6 0-3-16,-4 2-1 15,-4 9 1-15,-4 5 2 0,1 5-1 0,1 2 2 16,2 1 2-16,-1 1-3 0,6-1 0 16,1 0 0-16,3-6 1 0,1 1-2 15,4-1 1-15,0 2 4 0,0 3-4 16,0-8 3-16,3 0-3 0,3-3 1 16,1-4-1-16,0 2 1 0,2-4-1 0,5-6-5 15,5 0-7-15,7-1-15 0,3-9-24 16,3-3-41-16,-3-1-12 0,-2-1-31 15</inkml:trace>
  <inkml:trace contextRef="#ctx0" brushRef="#br0" timeOffset="73948.2782">4160 7090 216 0,'0'0'33'15,"0"0"-8"-15,0 0-8 0,0 0-5 0,0 0 0 16,0 0 0-16,0 0-3 0,0 0-2 16,0 0 0-16,0 0 1 15,-38-80 0-15,38 60 4 0,0 6-1 16,0-6 2-16,0 0 1 0,0 7 4 0,0-1 8 15,0 11 1-15,0 3 3 0,0-3-3 16,0 3-9-16,0-1-4 0,0 0-5 16,-1-1-5-16,1 0-2 0,0 1-3 15,-2-1-1-15,2 1-1 0,0-1-1 16,-1 2 1-16,-2 0 2 0,3 12 1 0,-7 8-1 16,6 9 2-16,-2 2-1 0,0 1 0 15,0 4 0-15,0-4 0 0,3-2-2 16,0-3 1-16,0-3 5 0,0-2-5 15,1-7 4-15,4 0-4 0,-1-6-1 16,3-1-1-16,3 2-2 0,-2-5-3 16,7 1-18-16,3-4-31 0,2-2-75 15,9-2-125-15</inkml:trace>
  <inkml:trace contextRef="#ctx0" brushRef="#br0" timeOffset="75010.281">4815 6685 568 0,'0'0'40'0,"0"0"-14"16,0 0-9-16,0 0-8 0,0 0-8 16,0 0-1-16,0 0 0 0,0 0-1 15,0 0 1-15,25-60-5 0,-7 53 1 16,1 2-1-16,3 1-1 0,4 1 1 16,0 0-3-16,1 0-1 0,-2 3-5 0,0 0-14 15,-1 0-30-15,-7 0-64 0,1 3-80 16</inkml:trace>
  <inkml:trace contextRef="#ctx0" brushRef="#br0" timeOffset="75214.1842">4811 6856 436 0,'0'0'64'0,"0"0"-20"15,0 0-14-15,0 0-13 0,0 0-9 16,0 0-1-16,0 0-6 0,0 0-2 16,88-32-3-16,-61 26-2 0,-1 2-4 15,3 1-8-15,-1-1-36 0,-1 3-69 0,-2-1-144 16</inkml:trace>
  <inkml:trace contextRef="#ctx0" brushRef="#br0" timeOffset="77817.3836">6271 6663 479 0,'0'0'32'0,"0"0"-8"16,0 0-8-16,0 0-6 0,0 0-4 15,0 0-4-15,0 0-3 0,-40-85-5 16,40 70 6-16,7-2-6 0,3 4 5 0,2 1-1 16,2 2 1-16,5 3 0 0,0-1 0 15,2 2-1-15,-6 4-1 16,2 0 0-16,2 2-1 0,0 0 1 15,5 7-1-15,-5 4-1 0,-3 3 1 0,0 4 5 16,-2 3-6-16,-3 3 5 0,-4 2-3 16,-4 2 0-16,1-3 3 0,-4 3 1 15,0-4 2-15,-4-2-1 0,1-6 0 16,-1-4 1-16,1-3 0 0,0-6 0 16,1 2 4-16,2-5 2 0,-1 0 3 0,1 0 2 15,0 0-2-15,-2 0-3 0,2 0-4 16,-1 0-2-16,1 0-2 0,-2-3 0 15,1-9 0-15,1-3 0 0,0-7 1 16,4 4 1-16,2-1 0 0,3 1 0 16,1 2-1-16,-1-2 1 0,-2 1-1 0,4-1 1 15,-2 0-1-15,1-1-7 16,3-1 3-16,-3 2-3 0,-1 3 6 16,1 1-1-16,-6 6 2 0,1 0-1 15,1 0-1-15,-5 4 1 0,2 1-2 0,-3 3 0 16,0-2 1-16,0 2-2 0,0-1 0 15,0-1-2-15,3 0-2 0,-3 1 1 16,0 0-2-16,0 1 1 0,0-2 0 16,3 2 4-16,-3 0 1 0,0 0 1 15,0 2 1-15,0 7-2 0,0 7 1 0,-6 6 4 16,0-3-4-16,-1 1 4 0,-3 0-8 16,7-5-1-16,-1 0-2 15,1-3-3-15,1 1 2 0,1-1 1 16,1 1 3-16,0 4 0 0,0-7 0 0,6 7-2 15,1-4-5-15,9-5 0 0,2 4 0 16,3-4 6-16,5-3-4 0,1-4-21 16,5-1-31-16,-3 0-36 0,1-2-38 15</inkml:trace>
  <inkml:trace contextRef="#ctx0" brushRef="#br0" timeOffset="78152.5789">6193 7088 501 0,'0'0'49'0,"0"0"-13"16,0 0-13-16,0 0-7 0,0 0-6 16,0 0-5-16,0 0-4 0,0 0-2 0,0 0-1 15,0 0 0-15,68-75 0 16,-36 63-1-16,8-1-1 0,-2 3-1 16,3-1 2-16,2 2 2 0,-1-2-1 15,-3 2-5-15,4 2-2 0,-5-1 0 0,-5 2-7 16,3 0-15-16,-2 1-38 0,-4 5-48 15,-4-3-60-15</inkml:trace>
  <inkml:trace contextRef="#ctx0" brushRef="#br0" timeOffset="78748.5142">6536 7274 460 0,'0'0'62'0,"0"0"-22"16,0 0-10-16,0 0-10 0,0 0-4 0,0 0-3 16,0 0-4-16,0 0-3 0,0 0-2 15,-23-18-3-15,23 18-1 0,0-2 0 16,-3 0-1-16,3 1-1 0,0-1-1 15,0-2-1-15,3-5 1 0,2 2-6 16,6-4 4-16,-1 2-5 0,3 4 6 16,3-3 3-16,4 1 0 0,0 2 0 15,2-1 0-15,1 3-1 0,-3 0-1 16,-4 3 0-16,0 0-3 0,-6 0 3 16,6 3-1-16,-6 6 6 0,-4 2-3 0,3 1 5 15,-6 5-4-15,-3 2-2 0,-2 4 2 16,-8 6-1-16,-5 1 1 0,-5 1-1 15,-4 1 1-15,-5-2 1 0,-3-1-1 16,3-4 0-16,-3-3 1 0,2-6 1 16,7-4 0-16,7-4 2 0,4-3 0 15,11-4-1-15,-6-1 0 0,1 0 1 16,-3 0-2-16,-2-3 1 0,5-5-1 16,0 3 0-16,3 0 0 0,2-6-2 15,1-1 0-15,1-5 0 0,5-4-2 0,8 5 1 16,-1-1 1-16,3 3-1 0,6 0 1 15,0 2 0-15,4 2-3 0,1 2 1 16,-1 2 1-16,2 3-2 0,-1 2 1 16,-1 1-1-16,-1 0-1 0,-2 1-1 15,-4 5 1-15,-2 2 0 0,2 4-2 0,-6 1-2 16,-3 1-4-16,1 3-14 0,-5-3-13 16,-1 1-23-16,-4 2-25 15,-1-4-27-15,0 7-53 0</inkml:trace>
  <inkml:trace contextRef="#ctx0" brushRef="#br0" timeOffset="80275.7818">8834 6650 436 0,'0'0'64'0,"0"0"-25"15,0 0-19-15,0 0-4 0,0 0-5 16,0 0-3-16,0 0-7 0,0 0-4 16,0 0-2-16,0 0-8 0,-15-40-2 15,15 40 1-15,0 0 5 0,0 0 5 16,0 0 5-16,0 5 1 0,0 5-1 0,2 4-1 16,2-3 0-16,0 2-1 0,-1-4-1 15,0 1 2-15,3-2-1 16,-2 0 0-16,1 1-1 0,-4-6-1 15,3 2-1-15,-1-3-1 0,0 1 1 0,6 1 3 16,0-1 1-16,2-3 2 0,5 0 2 16,4-3 0-16,5-6-2 0,-5-2 0 15,-1 1 0-15,-3-2 2 0,-5 2 2 16,-2 0 0-16,-3 2 1 0,-2-1 1 16,2 0 1-16,-5 5-1 0,2-1 1 0,-3 5-2 15,0-2 1-15,0 2 3 0,0-1-1 16,2-1 1-16,-2 1-2 0,0 0-2 15,0-1-3-15,0 0-2 0,0 1-3 16,0-1-2-16,0 1 0 0,0-1-2 16,0 2 1-16,0 0 1 0,0 0 3 15,0 2-1-15,-2 11 1 0,-2 9-1 16,-2 6 0-16,-1 4 0 0,1 5-2 16,2 4 0-16,-4 5-1 0,-3 2-3 15,5 2 2-15,-3-1-3 0,0-5 2 0,0-8-2 16,0-6 2-16,6-10 1 0,-3-4 0 15,1-7 2-15,-1-2 2 0,0-1-1 16,3-3 7-16,0 0 1 0,-4-3 0 16,-6 0 2-16,4 0-2 0,-8-3 0 15,7-6 1-15,1-3-2 0,1-5-2 0,3-3-2 16,5-4-3-16,0-2 0 0,5-1-1 16,3-3 1-16,8-2-4 15,1 1 1-15,4 1-5 0,0 3-3 16,1 2-8-16,1 6-19 0,-4 3-25 0,-2 8-43 15,-2 1-53-15</inkml:trace>
  <inkml:trace contextRef="#ctx0" brushRef="#br0" timeOffset="83036.7853">9263 7240 88 0,'0'0'15'15,"0"0"-7"-15,0 0-2 0,0 0-1 16,0 0-1-16,0 0 6 0,0 0 2 16,0 0 5-16,0 0 1 0,0 0 1 15,-11-11-2-15,9 11-5 0,2-1-3 0,-1 1-5 16,1-1-4-16,-2 1-4 0,2 0-5 16,0-2-6-16,0 2-1 0,0 0-2 15,0 0 5-15,0 0 6 16,0 0 2-16,0 0 9 0,0 0 2 0,0 0 2 15,0 0 1-15,5 0 0 0,2 0 1 16,6 0 0-16,4-4 3 0,-7 0 0 16,6-2 1-16,-3-1 1 0,-7 0 5 15,6-4 4-15,-5 6 6 0,-3-4-2 16,3 1 5-16,-5 3-2 0,2-2-2 0,-2 2-1 16,-1 1-6-16,-1-6-9 0,0 5-3 15,0-6-5-15,0 2-5 16,-1 0 0-16,-2 1-2 0,0 5 0 15,-3-2-2-15,2 3 0 0,-8 0 0 0,-1 2-3 16,0 0 2-16,-6 6-2 0,6 5 1 16,-1 0-1-16,4 2 3 0,-2 2-3 15,2 1-4-15,6-4 2 0,-2 3-6 16,3-4 6-16,3 1 7 0,0 8-1 16,0-5 6-16,7 6-5 0,2-6-3 0,5-3-4 15,1-3-1-15,2-3-3 0,5-1-4 16,0-3-15-16,1-1-15 15,0-1-20-15,-1 0-4 0,-1-1-3 0,1-2-4 16</inkml:trace>
  <inkml:trace contextRef="#ctx0" brushRef="#br0" timeOffset="83260.2129">9590 7067 200 0,'0'0'88'16,"0"0"-1"-16,0 0-19 0,0 0-11 15,0 0-25-15,0 0-8 0,0 0-12 16,0 0-8-16,0 0-6 0,0 0-6 16,-16-34 1-16,16 34 0 0,-3 0 3 15,3 12 4-15,0 6-1 0,0 5 1 0,0 5 0 16,0 1 1-16,6 5 1 0,-2 0-5 16,2 3 0-16,-1-1-6 0,3-2-6 15,-1 2-18-15,1-5-47 16,-1-3-63-16,0-6-110 0</inkml:trace>
  <inkml:trace contextRef="#ctx0" brushRef="#br0" timeOffset="83602.1846">10225 6888 594 0,'0'0'34'0,"0"0"-9"0,0 0-9 15,0 0-9-15,0 0-6 0,0 0-1 16,0 0-3-16,0 0 0 0,0 0-1 16,0 0-2-16,66-52 1 0,-38 47-3 0,1 0-5 15,-3 0-6-15,0 4-12 16,-10-1-17-16,2 1-34 0,0-1-43 16,-5 2-69-16</inkml:trace>
  <inkml:trace contextRef="#ctx0" brushRef="#br0" timeOffset="83801.2069">10196 7070 505 0,'0'0'57'0,"0"0"-11"16,0 0-18-16,0 0-10 15,0 0-8-15,0 0-4 0,0 0-2 16,0 0-2-16,85-36-3 0,-59 28-1 0,3 0-4 15,1 4-3-15,2 3-6 0,3 1-20 16,0 0-64-16,1 11-136 0</inkml:trace>
  <inkml:trace contextRef="#ctx0" brushRef="#br0" timeOffset="85689.0726">11178 6784 408 0,'0'0'54'0,"0"0"-16"0,0 0-12 16,0 0-7-16,0 0-5 0,0 0-3 15,0 0-4-15,0 0-1 0,0 0-1 16,-26-78-1-16,24 74-1 0,1-3 1 16,-1-3-3-16,2 4 1 0,0-1-2 15,0-3-1-15,0 4 1 0,0 0 0 16,0 1 0-16,0 5 1 0,0-2-1 16,0 2 1-16,0-1-1 0,0-1-1 15,0 1-2-15,0 0-1 0,0-1-2 0,0 1-5 16,0-1 1-16,0 1-1 0,0 1 4 15,0 0 2-15,3 0 4 0,3 3 1 16,4 7 0-16,-1 5 1 0,-3 0-1 16,1 0-1-16,-1 1 0 0,1-1-1 15,-3-4 1-15,2 1 1 0,1 0 0 0,-2-3 0 16,5 2 0-16,-3-5 0 0,0-2 1 16,1 1 1-16,-6-4 0 15,8 1 4-15,1-2-2 0,4-6 2 16,4-8-3-16,0-1 1 0,0-5-2 0,-2 1 2 15,-1-3-2-15,-3 3 2 0,-1-1 1 16,-4 6 0-16,-2-1 0 0,-3 5-1 16,0-3 1-16,0 3-1 0,-3-2-1 15,1 0 1-15,-1 7 1 0,2 0-1 16,-2 5 3-16,0-2-3 0,0 2-3 0,0-1-2 16,1 0-2-16,-1-1-4 0,0 2 0 15,0-1 3-15,0 1 0 0,0 0 3 16,0 10 1-16,2 7 0 0,-1 4 1 15,1 2 0-15,0 0-1 0,0 2 1 16,-1 4-1-16,1 2 0 0,-1 2 0 16,-1 3-1-16,4 7 0 0,-1 1-2 15,-1 1 0-15,1 4 0 0,-2-3 2 16,1 0-2-16,-2-6 2 0,0 0 3 16,0-6-3-16,0-1 3 0,0-11-4 0,0-2 0 15,0-8 1-15,0 0 1 0,0-1 0 16,-2-6 0-16,2 0 1 0,0-5 0 15,-3 4 3-15,2-1 2 0,-2 0 0 16,1 1 0-16,2-4-1 0,-5 0 0 16,-7 0 1-16,2-3-2 0,-3-4 0 15,0-2 1-15,4-4-3 0,-2-5 1 16,4-3-2-16,2-4-6 0,2-2 4 16,3-3-3-16,0-1 2 0,3-2 2 15,6 3 0-15,1-1-1 0,-1 4 1 0,1 3 0 16,1 2-2-16,-2 4-1 0,1-2-4 15,3 7-1-15,-3 1-2 0,2 2-8 16,5 0-15-16,0 3-21 0,2 1-27 16,0-1-35-16,4 1-37 0</inkml:trace>
  <inkml:trace contextRef="#ctx0" brushRef="#br0" timeOffset="85940.7977">11966 7122 597 0,'0'0'23'0,"0"0"-10"16,0 0-11-16,0 0-12 0,0 0-13 16,0 0-63-16,0 0-128 0,0 0-66 15</inkml:trace>
  <inkml:trace contextRef="#ctx0" brushRef="#br0" timeOffset="90393.0195">14611 6947 267 0,'0'0'70'0,"0"0"-15"16,0 0-14-16,0 0-14 0,0 0-9 16,0 0-4-16,0 0-4 0,0 0-2 15,0 0-4-15,-30-59 0 0,21 50-2 16,3 3-2-16,-3 0 2 0,2 1-5 16,3 2-2-16,-8 0 0 0,3 3-4 0,-8 0-1 15,-3 0 1-15,2 8-2 0,3 2 3 16,0 4 2-16,5 0-1 0,-2 1-1 15,2 1 0-15,1 0 2 0,1-4-1 16,4 2 2-16,1-5-2 0,0 2-1 16,1 0 4-16,2 0 2 0,0 5 2 0,0-8 2 15,8 7-1-15,-1-6-1 16,0 0 1-16,5-2 0 0,-4-3 0 16,5-3 3-16,3-1-1 0,3 0 1 15,1 0 0-15,2-3 0 0,-3-3-2 0,-2-1 0 16,2-2 0-16,-2 0 3 0,-2-3 1 15,-4 0 3-15,2-3-1 0,-4-2 1 16,0-1 2-16,-2-4 0 0,0-3 0 16,-3-4-4-16,2-3-4 0,-1 0-3 15,-1-2 2-15,0 2 1 0,-4 2 2 0,0 3 0 16,0 1 0-16,0 0-1 0,-1 2-1 16,-5 1 0-16,3 7 3 0,0-1 1 15,0 7 0-15,2 5 3 16,1 0-3-16,0 5-6 0,0-2-9 0,0 2-2 15,0 0-1-15,0 0 5 0,0 14 5 16,0 8-1-16,0 8-2 0,1 0 2 16,4 5 1-16,-1 3 2 0,-1 2-2 15,1 2 1-15,0 2-11 0,-1 1 3 16,0-5 0-16,0-2 0 0,2-3 5 0,-2-4 0 16,1-6-4-16,-1-7-6 0,1 0-7 15,-1-9-16-15,1 1-29 0,2 1-19 16,-3-2-10-16,3-2-31 15</inkml:trace>
  <inkml:trace contextRef="#ctx0" brushRef="#br0" timeOffset="90938.3719">15049 6753 379 0,'0'0'54'16,"0"0"-16"-16,0 0-14 0,0 0-14 15,0 0-4-15,0 0-4 0,0 0-1 16,0 0 1-16,0 0 0 0,0 0 0 16,-26 62 1-16,13-34-3 0,4 0 0 15,0 2-3-15,1-2 3 0,-1-1-1 0,3 0 1 16,-1-9 0-16,6-2 0 0,-2-5-2 15,1-6 2-15,2 0 0 0,0-5 0 16,-1 0 5-16,1 0-2 0,0 2 3 16,0-1 5-16,0 1 3 0,0 0 6 15,0-2 5-15,0 0-3 0,0 0-6 0,0 0-7 16,0-2-7-16,0-13-1 0,0-7 1 16,3-6-1-16,1-1 0 0,0-2-1 15,2-1 2-15,0 0-2 16,1 1 0-16,0 2 0 0,-1 3 0 0,0 8 1 15,-3 7 1-15,0 2 2 0,-3 4 0 16,3 1-2-16,-1 0-2 0,-2 4-1 16,0-2-3-16,0 2-5 0,2 0 1 15,-2 0-1-15,4 0 3 0,5 5 2 16,3 9 4-16,2 4 0 0,1 2-1 0,-3 4 0 16,0 1 1-16,1 3 0 0,-4 1-2 15,0-1 1-15,-1-1-2 0,-1-4-2 16,1 0-1-16,-4-3 0 15,2-2 3-15,-2 0 1 0,2 0 0 0,-2-4-5 16,-1 0-21-16,0-4-24 0,-3 0-52 16,0-1-42-16,-3-2-103 0</inkml:trace>
  <inkml:trace contextRef="#ctx0" brushRef="#br0" timeOffset="91156.9108">14838 6996 449 0,'0'0'28'0,"0"0"-15"0,0 0-5 15,0 0-2-15,0 0-1 0,86-76-4 0,-51 62-6 16,1 4-5-16,1 2-6 0,-4 2-17 15,2 3-50-15,-4 3-71 0</inkml:trace>
  <inkml:trace contextRef="#ctx0" brushRef="#br0" timeOffset="91461.7395">15734 6928 520 0,'0'0'41'0,"0"0"-17"15,0 0-10-15,0 0-9 0,0 0-5 16,0 0-3-16,0 0-1 0,0 0-2 16,0 0 0-16,0 0-7 0,68-44-6 15,-53 42-16-15,4 2-37 0,-7 0-52 16,7 2-80-16</inkml:trace>
  <inkml:trace contextRef="#ctx0" brushRef="#br0" timeOffset="91652.4198">15596 7141 466 0,'0'0'53'0,"0"0"-13"16,0 0-16-16,0 0-12 0,0 0-8 15,0 0-4-15,0 0-1 0,83-26-3 0,-48 19-4 16,1 1-8-16,6 3-26 0,-3 1-63 15,5 2-106-15</inkml:trace>
  <inkml:trace contextRef="#ctx0" brushRef="#br0" timeOffset="93336.215">16872 6820 467 0,'0'0'49'0,"0"0"-18"0,0 0-9 16,0 0-9-16,0 0-4 0,0 0-2 15,-7-81-2-15,7 76 0 0,0-5-1 16,0 6-1-16,1-1-2 15,4-1-3-15,-2 3-1 0,4-3 0 0,9 0-1 16,1 1 2-16,11 1 1 0,2 1 0 16,2 1 0-16,3 2 0 0,-2 0-1 15,-1 2 0-15,-5 5-3 0,-1 4-1 16,-4 3 2-16,-5 2 0 0,-2 6 2 16,-5 2-1-16,-6 4-2 0,-4 3 2 0,-1 2 2 15,-9 1-2-15,-5-2 3 0,4-5-2 16,-1-5 0-16,2-8 2 0,6-5 1 15,2-5 1-15,2-4 3 0,-1 0 3 16,1 0 1-16,0 0 4 0,-2 0 3 16,2 1 0-16,-1-1 2 0,1 0-3 0,0 2-2 15,0-2-7-15,0 0-1 16,0-12-4-16,4-5 1 0,6-7-1 16,0-3-3-16,1-3 2 0,1 0-1 15,2 3 2-15,-3 1 0 0,2 3 0 0,-6 8-1 16,1 0 1-16,-4 5 0 0,0 2 0 15,0-3 0-15,-1 2-1 0,0 0-2 16,-1 4 2-16,-1 0 1 0,-1 5-2 16,0-1 1-16,0 1-2 0,0-2-2 15,2 1-2-15,-2 1-1 0,0-2 2 0,0 2 2 16,0 0 0-16,0 0 3 16,-5 10 0-16,-2 3 0 0,-3 7 0 15,3-2 0-15,-2 2-1 0,2-1 1 16,-2 3-1-16,3-1 1 0,1 2-1 0,2-7-2 15,0 4 0-15,1-5-3 0,2 2 0 16,0 5-2-16,5-4 1 0,3-3 2 16,7 0-1-16,2-1-5 0,6-1-16 15,2-1-16-15,1-3-31 0,2-2-51 16,2-5-69-16</inkml:trace>
  <inkml:trace contextRef="#ctx0" brushRef="#br0" timeOffset="94072.1275">18477 6871 386 0,'0'0'45'15,"0"0"-20"-15,0 0-6 0,0 0 1 0,0 0 7 16,25-86-2-16,-24 75-3 0,1-7-8 15,-2 6 0-15,0 0 1 0,0 0 0 16,-3 2-4-16,0 0-4 0,0 5-5 16,-2-1-5-16,2 3 0 0,0 0-3 15,-9 2-1-15,-5 1 1 0,-9 3 0 0,-7 6 2 16,-1 4 0-16,4 4 2 0,3 0-1 16,3-1 1-16,4 1-5 15,4-2 0-15,5 2 1 0,0 1 3 16,2 1 4-16,1 2-1 0,4 0-3 0,-1-4 0 15,4 1-1-15,1 0 0 0,0 0 1 16,1-3 0-16,5-1-4 0,0-4-1 16,2-4-1-16,1-1 2 0,3-3 3 15,8-2 2-15,0-2-1 0,7-8 1 16,-1-5 2-16,-2-5-1 0,-1-1 4 0,-4-5 1 16,0-3-1-16,-2-2-3 0,1-3 0 15,-1-1 0-15,-1 2 6 16,-3-1 5-16,-3 4 0 0,-4 1-1 0,-2 0 0 15,-1 2-6-15,-3-3-5 0,2 3 2 16,-2 6-5-16,0 2 3 0,0 6 4 16,0 8-1-16,0-2-2 0,0 7-3 15,0-1-8-15,0 1 3 0,0 0 2 16,0 0 2-16,0 11 11 0,0 8-8 16,0 7 1-16,0 3-7 0,0-1 2 0,0 4 2 15,0 3 1-15,0 2 2 0,-3 0-3 16,1 0 0-16,2-1-4 0,0-2-6 15,0-4-4-15,0-4 0 0,3-3-12 16,4-5-1-16,2-3-13 0,2-4-20 16,1-4-5-16,4-3-7 0,3-4-8 15,1-1 4-15</inkml:trace>
  <inkml:trace contextRef="#ctx0" brushRef="#br0" timeOffset="94716.3826">18784 6782 206 0,'0'0'78'0,"0"0"-2"0,0 0-7 15,0 0-15-15,0 0-11 0,0 0-11 16,0 0-14-16,0 0-8 0,0 0-9 16,6-29-5-16,-6 28 0 0,0 1 1 15,0 0 2-15,0 0 2 0,0 1-1 0,0 5-1 16,0 7-3-16,0 0 0 16,0-1-1-16,0 0 1 0,0 0 2 0,3 3 0 15,0-4 0-15,1 4 1 16,2-7-2-16,-1-2 1 0,1 0 1 0,5-4 1 15,3-2 1-15,0-2 0 0,7-9 0 16,-5 1 1-16,-1-4 1 0,-4 3 1 16,0 1 2-16,-4-1 2 0,-1 3-4 15,2-3 0-15,0-1 0 0,-4 2 2 16,4-2 1-16,-5 4 1 0,-2 4 2 0,2 1 1 16,-3 3 1-16,0-2-3 0,0 2-2 15,1-1-3-15,-1-1-1 0,2 2-5 16,-2-1 0-16,1 1-1 0,-1-2-2 15,0 2 0-15,2 0-1 0,-2 0 1 16,1 0 2-16,2 0 2 0,0 8 2 16,0 6 4-16,1 7-2 0,-1 1 2 15,-2 6 0-15,-1 2-1 0,0 5-1 16,0 2 0-16,-1 0-2 0,-2 3 1 16,-1 0-2-16,-1-1 0 0,-2 2 3 0,1 0-5 15,2 1 6-15,-3-2-5 0,1-1-3 16,-1-2 4-16,0-6-3 0,1-2 1 15,0-6 0-15,1-6-1 0,-1-5 1 16,3-3 2-16,0-6 3 0,1 2 4 16,2-5 1-16,-1 0 0 0,-5 0 0 15,-6 0-2-15,-3-8-1 0,-6-4 0 16,4-2-2-16,1-1-1 0,3-2 1 16,-1-1 0-16,3 0-1 0,1-1-1 15,2-3 1-15,2 1 0 0,2 5 0 0,2-3-2 16,2-2-3-16,0-1 4 0,2-6-5 15,5 2 4-15,6 2-1 0,1-4-1 16,6 1-1-16,2 1 1 0,0 1-1 16,4 2-1-16,-2-1-2 0,4 5-5 15,-2 3-11-15,0 1-15 0,-4 5-34 0,-1 2-71 16,-6 5-138-16</inkml:trace>
  <inkml:trace contextRef="#ctx0" brushRef="#br0" timeOffset="94961.4234">19296 7135 597 0,'0'0'16'0,"0"0"-2"0,0 0-6 15,0 0-19-15,0 0-15 0,0 0-83 16,0 0-179-16</inkml:trace>
  <inkml:trace contextRef="#ctx0" brushRef="#br0" timeOffset="105577.4167">2675 8898 397 0,'0'0'49'0,"0"0"-17"15,0 0-5-15,0 0-8 16,0 0-5-16,0 0-1 0,-9-77-3 16,9 70 1-16,0 1-1 0,0-3-1 15,0 4-5-15,0 1-1 0,3-1-1 0,-3 1-4 16,4 0-1-16,2-3 0 0,6-2-3 15,2 2 2-15,-1 2 2 0,3 1-3 16,3 4 3-16,3 0-1 0,4 2-2 16,-3 8 1-16,-4 0-3 0,-2 4-2 15,-4 1 1-15,0 3 2 0,-6 4 4 16,-1 3 2-16,-6 4 1 0,0 0-1 16,0 1 3-16,-7-3 0 0,-6 0 1 15,3-5 1-15,1-7 0 0,0-2-2 16,2-6 1-16,4-4 2 0,2 2 2 0,1-5 0 15,0 0 1-15,-2 0-3 0,2 0-1 16,-1 0-2-16,-2 0-1 0,3-3-2 16,0-9 0-16,0-5 3 0,0-4 0 15,9-1 2-15,-1 0-1 0,4-3-1 16,1 0 0-16,3-3-1 0,-3 1-2 0,4 1 2 16,-1 2-4-16,-3 1 4 0,2 4 0 15,-4 6-1-15,-4-1 1 16,-1 7-1-16,-4 2 1 0,2-3-2 0,-1 6 0 15,0-3 1-15,1 2-2 0,-4 3 1 16,0-2 0-16,0 2-2 0,0 0 0 16,1-1-3-16,-1 1 1 0,0 0 0 15,0 0 2-15,-1 11 1 0,-9 7 2 16,0 5-2-16,-2 3 0 0,1-1-1 16,-1 2-1-16,1 3-1 0,-1-1-1 0,6-1 2 15,3-2-1-15,2-3 1 0,1-8-1 16,0 0-2-16,4-3 1 0,5 1-1 15,5-1 2-15,1-4 0 0,5-3 2 16,-1-3-3-16,7-2-5 0,0 0-8 16,0 0-15-16,-2-5-13 0,2 1-25 15,-4-4-27-15,3 2-49 0</inkml:trace>
  <inkml:trace contextRef="#ctx0" brushRef="#br0" timeOffset="105934.0582">2474 8550 479 0,'0'0'41'15,"0"0"-11"-15,0 0-5 0,0 0-10 16,0 0-9-16,0 0-4 0,0 0-3 0,0 0 0 16,0 0 0-16,29-51 1 0,-2 44 0 15,5 0-4-15,3 1 0 0,4 1-1 16,-2 0-5-16,1 0 5 15,0 2-1-15,2-2-3 0,-1 0-2 0,5 1-19 16,0 1-41-16,0 1-63 0,-2 2-121 16</inkml:trace>
  <inkml:trace contextRef="#ctx0" brushRef="#br0" timeOffset="106217.8626">3365 8974 569 0,'0'0'33'16,"0"0"-8"-16,0 0-12 0,0 0-8 15,0 0-4-15,0 0-3 0,0 0 0 16,0 0-1-16,92-31-2 0,-66 30-2 16,3 1 0-16,0 0 0 0,0 0-8 15,1 1-13-15,-2 4-18 0,-2 1-31 0,-7-2-46 16,-2 4-62-16</inkml:trace>
  <inkml:trace contextRef="#ctx0" brushRef="#br0" timeOffset="106403.2201">3443 9219 476 0,'0'0'53'0,"0"0"-14"0,0 0-13 16,0 0-7-16,0 0-3 0,0 0 0 0,0 0-4 16,0 0-2-16,0 0-10 0,27-9 1 15,-1-1-8-15,3 0 3 0,6 5-6 16,2 2-14-16,1 1-53 0,8 2-145 15,-4 0-63-15</inkml:trace>
  <inkml:trace contextRef="#ctx0" brushRef="#br0" timeOffset="107828.3552">5943 8231 111 0,'0'0'52'0,"0"0"5"0,0 0 2 16,0 0-4-16,0 0-7 0,17-85-6 15,-17 75-11-15,-2-1-13 0,-4 0-2 16,1 3-2-16,-2 1-4 0,0 0-5 16,-6 1-3-16,4 4-2 0,3 1 0 0,-8-1 0 15,10 2 0-15,-7 0 0 0,-1 0 0 16,3 3 0-16,-3 5 0 16,4 4 3-16,-4 3-2 0,6 2 1 15,2 3 0-15,-1 1 1 0,1 5 2 0,3-1-2 16,1 3-1-16,0-1-3 0,0 2 0 15,0-1 2-15,0 6 9 0,0 3-1 16,1 3 2-16,-1 3 1 0,0 3-9 16,0 1 4-16,0 3-2 0,0 5-2 15,-1 2 1-15,-5 4-1 0,2 1-1 0,-1 2-2 16,-1-2 1-16,-1-5-2 16,3-7 1-16,0-7 4 0,2-3-4 15,1-6 4-15,-1-5-5 0,2-9-1 16,-1-2 0-16,1-7 0 0,-2 0 1 0,1-1-1 15,-1-5 3-15,-2 4 1 0,-6-4-1 16,-3 2 0-16,-10 2-2 0,-3-2-7 16,-4-3-4-16,-7 1-17 0,-2 5-45 15,-3-2-51-15,-4 7-80 0</inkml:trace>
  <inkml:trace contextRef="#ctx0" brushRef="#br0" timeOffset="110140.4667">6792 8608 194 0,'0'0'59'16,"0"0"-12"-16,0 0-6 0,0 0-4 16,0 0-9-16,0 0-1 0,0 0-8 15,0 0-1-15,0 0-5 0,0 0-3 0,-19-65-3 16,19 64-3-16,0 1-3 0,0-2-1 15,0 0-1-15,0 1-1 0,0-4-2 16,0 0 1-16,6-2-2 0,4-2 2 16,4 2-2-16,4 0 1 0,-1 2 3 15,6 0 1-15,0 1 0 0,1 3 1 0,-1 1-1 16,0 0-1-16,-3 7 0 0,0 4-3 16,-4 4 8-16,-4 3-3 15,-5 7 5-15,-4 0 1 0,-3 3-8 16,0-1 1-16,-6 0 1 0,-3-2 0 0,-1-2 5 15,0-9 0-15,3 1-4 0,1-8 2 16,3-4 0-16,3 2 5 0,0-5 1 16,-1 0 4-16,1 0 5 0,0 0 2 15,0 1 0-15,0-1-3 0,0 0-4 16,0 0-8-16,0-1-5 0,0-11-3 0,1-6 1 16,5-5 2-16,3 4 1 0,0-2-2 15,2-3 0-15,2-1-1 16,3 0-4-16,-3 0 7 0,3 3-5 15,-5 1 4-15,0 7 1 0,0-1-2 0,-5 4 1 16,1-1-1-16,-1 3 0 0,-3-1 1 16,5 3 1-16,-6 2 0 0,1 3 0 15,-3 2-1-15,0-2-1 0,0 2 0 16,1-2 0-16,-1 2-1 0,0-1-1 16,2 1-1-16,-2-1 0 0,0 1 1 0,0 0 1 15,-2 0 1-15,-7 6 2 0,-3 6-2 16,-3 3 0-16,1 0 1 0,2-1-2 15,2-1 1-15,0-2 4 0,4 3-4 16,0-1 3-16,2-3-4 0,-1 7 0 16,4-6 0-16,1 2 1 0,0 3 0 15,7-1-1-15,5 4 1 0,2-3-2 16,2-5-1-16,3 2 0 0,0-3 1 16,4-2-4-16,0 0-7 0,0-2-8 15,1-1-10-15,0 2-14 0,-1-1-7 0,-7-1-24 16,3 1-23-16,-5-2-23 15</inkml:trace>
  <inkml:trace contextRef="#ctx0" brushRef="#br0" timeOffset="110628.842">6679 9165 471 0,'0'0'54'0,"0"0"-21"0,0 0-13 16,0 0-9-16,0 0-6 0,0 0-1 15,0 0-1-15,0 0-1 0,0 0 2 16,38-12-2-16,-11 4 2 0,6 1 0 16,4-1-1-16,4-1-1 0,1 1-2 0,-1 1 1 15,2 1-2-15,-2-1-3 16,-1 2 2-16,-1 0-2 0,3 0-2 16,-1-1-2-16,-1 2-10 0,2-2-25 15,-4 1-45-15,-5 1-49 0,-4 2-75 0</inkml:trace>
  <inkml:trace contextRef="#ctx0" brushRef="#br0" timeOffset="111076.1758">6970 9376 507 0,'0'0'52'0,"0"0"-14"16,0 0-13-16,0 0-11 0,0 0-7 16,0 0-3-16,0 0-3 0,0 0 0 15,0 0-2-15,0 0 0 0,-2-9-1 16,12 6-2-16,-1 0 1 0,3 2 1 0,-1 1 1 16,1 0 0-16,-2 0-2 0,4 0 1 15,4 0 1-15,-7 3 1 0,7-1 1 16,-7 0-1-16,1 1-1 15,-2-1 0-15,1 2 1 0,-2-1-3 0,-3 3 0 16,1-1 2-16,-4 5-2 0,-3 7 1 16,0 4 1-16,-10 6 1 0,-6 5 1 15,-6 2 1-15,-4 2-2 0,-1-1 0 16,-2-1 1-16,4-4-1 0,5-7 1 16,7-6-1-16,6-10-1 0,4-2 1 0,3-5-1 15,0 0 0-15,0 0 1 0,0 1-1 16,0-1 2-16,3 0 0 0,14 0 3 15,9-1-1-15,9-7 0 0,1-4-1 16,3-2-3-16,-1 2-3 0,-2 1-2 16,0 1-2-16,0 1-8 0,5 1-36 15,2 0-80-15,0-1-146 0</inkml:trace>
  <inkml:trace contextRef="#ctx0" brushRef="#br0" timeOffset="111270.162">7784 9482 548 0,'0'0'-39'0,"0"0"-122"0,0 0-108 0</inkml:trace>
  <inkml:trace contextRef="#ctx0" brushRef="#br0" timeOffset="114552.0743">8794 9119 356 0,'0'0'69'15,"0"0"-19"-15,0 0-15 0,0 0-13 0,0 0-8 16,0 0-4-16,0 0-3 16,-17-79 1-16,17 79-4 0,-1-5-2 15,1 0 0-15,0-1-2 0,0-5-2 0,1 4 0 16,7-4 0-16,6-1 0 0,-1 3 1 15,6 1 0-15,-8 3-3 0,5 2 0 16,-4 2-2-16,-2 0-1 0,10 1 1 16,-7 0 1-16,6 1 0 0,-3 7 2 15,-3 5 3-15,-1 4 1 0,-4 3 2 0,-2 5-1 16,-6 3 0-16,0 1-2 16,-6 1 2-16,-2-1 3 0,-3 0-3 0,1-3 4 15,2-8-3-15,3-8-2 16,2 0 1-16,2-6 1 0,-2 0 3 0,3 1 2 15,0-5 2-15,-3 0-1 0,3 0-5 16,0-1-1-16,0-10-3 0,7-6-3 16,2-4 3-16,4-1-3 0,-1 1 3 15,2-1 1-15,-2 0-1 0,-1 2 1 16,2-2-1-16,-4 1 1 0,2-1-1 0,-2 1 1 16,0 0-1-16,-2-1 0 0,0 3 1 15,-1 4-1-15,-2-1 1 0,-1 6 1 16,-1 0-2-16,1-2 1 0,-2 7 1 15,1 0-1-15,-2 5-1 0,0-1-1 16,0 1-2-16,0 0-1 0,1-2 1 16,-1 2 1-16,0 0 2 0,0 12 1 15,-1 5 0-15,-5 7 0 0,-2 0 0 16,0 3-1-16,-2-2 0 0,-2 1-1 16,5 0 0-16,0 0-1 0,1-2 0 0,6 1-1 15,0-5 0-15,9 0 5 0,5-2-7 16,6-2 5-16,2-5-6 0,7-3-4 15,4-3-11-15,2-5-15 0,10 0-28 16,-2-3-40-16,3-7-27 0,1-1-80 16</inkml:trace>
  <inkml:trace contextRef="#ctx0" brushRef="#br0" timeOffset="115256.0807">10568 8974 407 0,'0'0'62'0,"0"0"-15"0,0 0-11 16,-2-88-9-16,-1 71-2 0,-3 2-4 15,3 4-4-15,-8-4-6 0,4 3-9 16,-1 4-1-16,-6-1-3 0,-3 6-2 15,-5 3 1-15,-4 3-1 0,3 8 1 16,-3 5 1-16,0 2-1 0,1 5 0 16,4 0-2-16,0 0 1 0,5 2 0 15,3-3-2-15,2-1 0 0,5-4 0 16,3 0 0-16,3-2 2 0,0 2-1 16,0-2 0-16,3-2 1 0,6 0 0 0,2-3 0 15,-1 2-1-15,3-5 2 0,-1-2-5 16,-3 0 2-16,6-2 0 0,0-3 2 15,1 0 4-15,6-8-2 0,-1-4 2 16,1-5 0-16,-1-2-2 0,0-4 5 16,-1-4-2-16,2-5-1 0,-3-2 3 0,1-2 1 15,-4-2 0-15,0 0 4 16,-5 2-3-16,1 1 3 0,-8 3-1 16,2 3 2-16,-5 8 0 0,-1 0 1 15,0 7 2-15,0 1 0 0,0 0 0 0,0 7-2 16,0 2-4-16,0 4-4 0,0-2-2 15,0 2-5-15,0 0 2 0,-4 0-1 16,-2 6 3-16,-2 10 0 0,-1 6 0 16,2 6-2-16,2 2 0 0,4 2 0 15,-1 7 0-15,2 2-3 0,0 1 2 0,0 3-6 16,3-3-2-16,3-2-8 16,3-7-8-16,2-6-11 0,2-4-20 15,3-9-26-15,3-4-21 0,1-8-5 16,1-2-29-16</inkml:trace>
  <inkml:trace contextRef="#ctx0" brushRef="#br0" timeOffset="115856.8477">10890 8879 348 0,'0'0'66'0,"0"0"-12"16,0 0-13-16,0 0-9 0,0 0-3 0,0 0-9 16,0 0-7-16,0 0-6 0,0 0-6 15,0 0-1-15,0-39 0 0,0 39 0 16,0 0 0-16,-4 6 0 15,1 4-1-15,0 5-2 0,0 1-2 0,2-5 1 16,-1 7-2-16,1 0 1 0,1-7-1 16,0 7 2-16,0-6 0 0,0 1 0 15,0-1-3-15,3-4-1 0,-2 3-4 16,2-8 1-16,3 3 2 0,-1-4 3 16,4-1 5-16,6-1 2 0,2-1 1 0,3-8-1 15,2-6-1-15,1-2 1 0,0-1 1 16,0-2 0-16,-4 0 2 0,-3 2-2 15,-3 1 4-15,-4 4 0 0,-1 1 0 16,-3 4 4-16,-4 3 0 0,2 3 1 16,-3 2 4-16,0 0-2 0,0 0-1 15,3 0-2-15,-2-2-1 0,-1 0-2 0,2 1-2 16,-2-1-2-16,1 2 0 16,-1-1-1-16,2 1 1 0,1 0 1 15,2 10 1-15,-2 8-2 0,3 9-1 0,-2 0 0 16,-2 3-1-16,1 3-1 0,-2 2 1 15,1 4-1-15,1 1 0 0,-2 3 4 16,2 1-3-16,1 2 0 0,-4 2-2 16,3 2-2-16,-3 0 2 0,0 0 1 15,0-1 0-15,0-4-3 0,-7-7 1 0,0-6 1 16,-2-6 1-16,-1-8 0 16,-5-6 2-16,5-4-3 0,-7-3 4 15,1-5 1-15,-4 0 1 0,-5 0 2 16,5-10 0-16,1-2-2 0,3-6 0 0,2-5-3 15,2-4 0-15,2-4 1 0,6-2-2 16,4-2 1-16,3 0-2 0,11-1 0 16,2 0 0-16,7-2 1 0,2-2-2 15,2 0-6-15,6 0 1 0,-1 2-8 16,-3 4-6-16,0 2-17 0,-4 8-57 0,-5 3-132 16,-6 8-69-16</inkml:trace>
  <inkml:trace contextRef="#ctx0" brushRef="#br0" timeOffset="120712.9192">29977 7024 72 0,'0'0'13'16,"0"0"-6"-16,0 0 1 0,0 0 0 16,0 0 6-16,0 0 2 0,0 0 7 0,0 0 3 15,0 0 1-15,-2-9-3 16,2 8-4-16,0 1-4 0,0-1 3 16,2-2 0-16,9-1 0 0,4-3 0 15,3-2-4-15,2 2-4 0,1-2-1 0,1 0-6 16,4 0-2-16,-3 0 0 0,3 2-4 15,-3 1-1-15,-7 1-2 0,-6 2-5 16,-6 3-4-16,-4 0-5 0,5 0-6 16,-1 0-5-16,1 0-7 0,2 0-1 15,-7 0 3-15,0 0 3 0,0 5-4 0,-5 0-10 16</inkml:trace>
  <inkml:trace contextRef="#ctx0" brushRef="#br0" timeOffset="120970.9107">29864 7031 224 0,'0'0'71'0,"0"0"-10"0,0 0-14 16,0 0-9-16,0 0-13 0,0 0-8 0,0 0-5 16,0 0-5-16,0 0-3 0,0 0-1 15,19-7 0-15,7 0-4 0,3 3 1 16,1-1-5-16,0 3-3 15,1-2 5-15,-2 1-1 0,1 0 4 0,3 2 2 16,-1-4-2-16,0 1-4 0,-3 2-6 16,-9-1-2-16,-8 1-7 0,-6 2-6 15,-6 0-14-15,0 0-19 0,0 0-21 16,1 0-5-16,-1 0 8 0</inkml:trace>
  <inkml:trace contextRef="#ctx0" brushRef="#br0" timeOffset="121932.2553">31563 7060 198 0,'0'0'48'0,"0"0"-10"0,0 0-3 16,0 0-6-16,0 0-2 0,0 0-5 15,0 0-6-15,0 0-5 0,0 0-5 16,0 0-5-16,-24-14-2 0,24 14 0 16,0 0 1-16,0 0 3 0,0 0 3 15,2 0 2-15,14 0-7 0,6 0-1 16,7 0 0-16,0 0-1 0,1 0 2 0,1-1-2 16,-1-1 0-16,0 0-1 0,-1 1 0 15,-3-1 0-15,-7 0-1 16,0 1-2-16,0 0-4 0,-8 0 1 15,9 1-14-15,-9 0-6 0,-5 0-19 0,0 0-10 16,-6 0-4-16,0 0 10 0,0 0 10 16,0 0-3-16</inkml:trace>
  <inkml:trace contextRef="#ctx0" brushRef="#br0" timeOffset="122208.5316">31491 7154 147 0,'0'0'53'0,"0"0"0"16,0 0-8-16,0 0-1 0,0 0-6 16,0 0-10-16,0 0-2 0,0 0-11 15,0 0-2-15,-12 5-6 0,12-5-4 0,8-2-3 16,6-4 0-16,5-2-2 0,2 1-1 15,1 4 1-15,2-2-1 0,0 1-1 16,2 0-1-16,1 1-1 0,1 0-4 16,-1 2-6-16,-1-1-6 0,0 2-12 15,-2 0-22-15,-6 0-24 0,1 0-27 0</inkml:trace>
  <inkml:trace contextRef="#ctx0" brushRef="#br0" timeOffset="122488.9993">31446 7256 370 0,'0'0'66'0,"0"0"-22"0,0 0-19 0,0 0-14 15,0 0-5-15,0 0-6 0,0 0 1 16,0 0-1-16,0 0 0 15,82-54-3-15,-53 49 2 0,0 1 0 0,3 1-1 16,0-1 2-16,1 2-2 0,-1-3 0 16,0 3-5-16,-2-3 5 0,-1 0-8 15,-2 1 5-15,-2 0-4 0,0 4-5 16,-8-2-1-16,1 2-21 0,-6 0-18 16,0 0-39-16,1 0-24 0,-9 0-33 0</inkml:trace>
  <inkml:trace contextRef="#ctx0" brushRef="#br0" timeOffset="136068.96">29941 4832 1 0,'0'0'4'0,"0"0"-3"16,0 0-3-16,0 0-2 0,0 0 4 0</inkml:trace>
  <inkml:trace contextRef="#ctx0" brushRef="#br0" timeOffset="136237.0039">29941 4832 3 0,'-3'-12'11'0,"3"10"0"0,0 0 0 15,0 0-2-15,0 1 1 0,0-1-3 16,0 1 0-16,0 0-2 0,0-1 0 16,0 2-2-16,0-1 0 0,0 1-2 15,0-2-3-15,0 2-4 0,0-2-3 0,0 2 1 16,0 0-2-16,0 0-4 0,0 0-1 16,0 0-1-16,0 0 10 15</inkml:trace>
  <inkml:trace contextRef="#ctx0" brushRef="#br0" timeOffset="137660.7331">29881 4781 36 0,'0'0'12'16,"0"0"-5"-16,0 0-3 15,0 0-3-15,0 0-2 0,0 0-1 16,0 0 2-16,0 0 2 0,0 0 0 0,0 0 3 15,9-17-3-15,2 14 3 0,1 2-2 16,2 0 1-16,-2-1 0 0,-6 1-2 16,7-1 1-16,-7 2-1 0,-2 0-2 15,2 0 1-15,-6 0 6 0,1 0 4 16,2 0 7-16,-1 9 2 0,-2 3-3 0,0 4-2 16,-8 0-3-16,1 1-3 0,1-5-1 15,-1 0 1-15,2-5-1 0,2-3 1 16,-2 3 3-16,2-3 0 15,0-1 3-15,2 1 5 0,1-4 10 0,0 0 4 16,0 0-3-16,-5 0-9 0,-4 0-10 16,0-4-5-16,-3-6 0 0,2 0-2 15,4 0 0-15,-1-2-2 0,3 3-1 16,1-2-1-16,0 2 1 0,1 4-1 16,-1-6-1-16,1 5 0 0,0 0 0 0,2 2 1 15,0 4-1-15,-1-3 0 0,1 3-1 16,0-1-4-16,0-1 0 0,0 1-3 15,0-1 2-15,0 1 4 16,0-2 2-16,1-2 2 0,9 2-1 0,-1 1 2 16,1 2-3-16,6 0 0 0,-7 0-2 0,6 1 0 15,-7 3-1-15,-1 0-2 16,2 0 2-16,-5-1-1 0,0 0 2 16,-2 1 1-16,1-2 1 0,-2 1 3 15,-1 6 1-15,0 0 2 0,-6 2-2 0,-5 3 1 16,2-5-1-16,-4-4-2 0,-1 0 3 15,4-1 0-15,1-2 3 0,3 0 2 16,6-2 0-16,-6 0-1 0,2 0 3 16,-2 0-3-16,-3 0-1 0,5-2-1 15,0 0-2-15,-2-5 0 0,5 3-2 0,-1-1-1 16,1 1 0-16,1-3-1 16,0 2-1-16,0-7 1 0,0 1-1 0,0 2 0 15,1-1-1-15,2 3-1 16,2-1-1-16,0 1 1 0,2-1-3 0,1 2 3 15,5-1 1-15,-3 3 1 0,6-3-2 16,-5 4 1-16,1 2-1 0,0-1-4 16,-8 0 2-16,3 2-2 0,-3 0 2 15,1 0 2-15,2 0-1 0,0 4 0 16,-1 3-2-16,-2-1 1 0,-2-1 1 0,-2 5 3 16,0 1 0-16,-2 2 1 0,-2 1 1 15,-5-2-1-15,1-1-1 0,0-5 2 16,-3 3 0-16,5-2 2 0,2-6 1 15,1 2-1-15,3-3 2 0,-6 0-1 16,0 0 0-16,-5 0 1 0,0-2-1 16,4-4 0-16,0 1-1 0,4 3-1 15,-3-5-2-15,5 2 1 0,0 0-2 16,-1 2 1-16,1-4-1 0,1 2 1 16,0-1-3-16,0-6 2 0,0 7-1 0,0 0-1 15,0 1 0-15,0-1-3 0,1 2-1 16,5-3 4-16,1 2-2 0,5 2 3 15,4 1 1-15,1 1-1 0,-1 0 1 16,0 0-2-16,-5 1 1 0,1 3-1 16,-1-2-1-16,-6-1 1 0,5 3-1 15,-6-3-1-15,0 1-1 0,1 1-4 16,-5-3 2-16,0 0 4 0,0 3 3 16,0 4 3-16,-10 1 2 0,-6 4-4 15,-2-4-1-15,-2-2 1 0,3-3-4 0,1 0 1 16,3-2-3-16,3 1-9 0,-2 0-14 15,8-1-41-15,-2 0-33 0,6-1-48 16</inkml:trace>
  <inkml:trace contextRef="#ctx0" brushRef="#br0" timeOffset="138136.3664">29936 4848 3 0,'0'0'3'0,"0"0"2"16,0 0 0-16,0 0-2 0,0 0 2 16,0 0-1-16,0 0-1 0,0 0 1 0,0 0-1 15,0 0 0-15,20 43-3 16,-17-41 2-16,2 5-3 0,-2-4-2 16,0-1-2-16,1 7-1 0,-3-3 1 15,1 4 0-15,-2 5 1 0,0 0-3 0,-2 5 0 16</inkml:trace>
  <inkml:trace contextRef="#ctx0" brushRef="#br0" timeOffset="155624.5502">31159 4822 49 0,'0'0'24'0,"0"0"0"0,0 0-1 0,0 0-2 16,0 0-5-16,0 0-4 0,0 0-5 16,0 0-1-16,0 0-1 0,0 0 0 15,-17-2-2-15,16 0 1 0,-1 2 0 16,2 0 1-16,-1 0 2 0,1 0 5 16,-2-2 6-16,2 2 4 0,-1 0 2 0,1 0-5 15,0-2-5-15,0 2-4 0,0 0-4 16,0-3-1-16,12-1-1 15,3-1-3-15,8 0 0 0,-1 1 0 0,1 2-7 16,3 0 3-16,-1 2 1 0,4 0-3 16,0 0 11-16,5 0-2 0,6 0 0 15,3 0 1-15,6 0-4 0,6 2-1 16,1-2-1-16,5 0-2 0,1 0 1 16,-1 1 5-16,1 0-5 0,-1 1 7 15,-4 0-2-15,-4-1-4 0,-4 0 6 0,-7 2-8 16,-4-3 3-16,-6 0-1 0,-5 4 0 15,-7-3 0-15,-2 1 0 0,-1 0 0 16,0 1 2-16,-1 1-1 16,1-1 0-16,-2 0 1 0,2 0-2 0,4 1 0 15,-1 1-1-15,-4-2 0 0,-2 1-1 16,-1 1-2-16,-1-1-1 0,2-1-1 16,-4 1-4-16,-5-3-6 0,2 2-23 15,-3 0-27-15,1-1-28 0</inkml:trace>
  <inkml:trace contextRef="#ctx0" brushRef="#br0" timeOffset="157431.7446">32017 5075 195 0,'0'0'39'0,"0"0"-5"15,0 0-5-15,0 0-9 0,0 0-6 16,0 0-5-16,0 0-5 0,0 0 1 16,0 0-3-16,0 0 2 0,19-73-1 15,-16 69 2-15,-3 4-2 0,0-1 1 0,0 1-1 16,1-2-2-16,1 0 0 0,-1 2 0 15,2-1-3-15,-3 1 1 0,1 0 0 16,1 0 1-16,2 0 3 0,1 5 8 16,0 8-5-16,3 4 9 0,-1 1-6 15,-4 1 2-15,1 2-2 0,-1 0-2 0,0 2 0 16,0 1 0-16,-2 2-1 16,2 3-2-16,-1 1 0 0,-1 0-2 15,-1 4 1-15,2-1-1 0,-2 0-1 16,0 2 1-16,0 0-1 0,0 2 3 0,1-1-3 15,2 2 1-15,-1 1-1 0,1-2 0 16,0 1-1-16,0-2 1 16,2 1-2-16,-2-1 3 0,0 1 2 0,1 1-3 15,-3-3 5-15,3 3-5 0,-1-1 1 16,-1 0 2-16,-2 0-4 0,0 0 1 0,0 4 0 16,0 3 1-16,-3 3 1 0,-3 5 3 15,4 0-2-15,-1 3-2 16,-2-3 6-16,2 3-6 0,-1-3 3 15,1 0 0-15,1-4-3 0,2-1 2 0,0-2-2 16,0 1 1-16,0 0-1 0,3 1 2 16,2-2-3-16,-1 1 1 0,2-2-2 15,0-3 1-15,1-1 0 0,-1 2-1 16,-2-2 3-16,0 2-2 0,1 2 1 16,-4 0-1-16,-1 0-2 0,0 1 1 0,0 2-1 15,0 0 1-15,0 2 0 0,-1-2 0 16,-2 0 0-16,0-3 1 15,2-2-1-15,-2-2 1 0,1-4 5 16,1 1-5-16,-1-4 3 0,1-1-3 0,1-3-1 16,0-1 1-16,0-3-2 0,0-2 0 15,0-6-2-15,0-2 2 0,1 3 0 16,2 0 1-16,-1 5 0 0,1-8 0 16,-3 2-2-16,1 2 0 0,-1 0-1 15,0 1 0-15,0-2 1 0,0-1 0 0,0-5 0 16,-1 4 0-16,-1-5 0 0,-1 1 1 15,2 5-1-15,-2-5 2 0,0 5-1 16,1-7 1-16,-1 2 1 0,-1-1-1 16,2 1 0-16,-1 0 0 0,1-1-1 15,-1 1 1-15,2-3 0 0,-2 2 0 16,1-7-2-16,2 2 1 0,0-6-1 0,-1 5 0 16,1-1-2-16,-2 1 0 15,2 1 1-15,0-6 0 0,-1 0 1 16,1 0 0-16,0 2 2 0,0 0 0 0,0-1 0 15,0 0 0-15,0 0 1 0,-2 8-1 16,1-3 1-16,-1 6-1 0,1 0 1 16,0-1-1-16,-3 6 3 0,2 0-2 15,-1-1 4-15,2 0-2 0,-1-5-2 16,1-7-1-16,1 3 0 0,0-7 0 16,-2 0 1-16,2 0 0 0,0 1-1 15,0 1 2-15,-1-1-1 0,1 0 1 16,0 1 1-16,0 0-2 0,-2-2 0 15,2 1-1-15,0-1-1 0,-1 0-1 0,-1 0-2 16,0-12-3-16,-1 1-11 0,-2-7-9 16,0 0-10-16,0-1-9 0,2-1 3 15,-1 2-6-15,1 1 6 0,0 4-6 16,-1-7 0-16,-2 4 5 0,2-1 11 16,-2-3 12-16,2 7 14 0,-2-3 9 15,0 1 9-15,1 0 11 0,-1-2 14 0,0 4 11 16,3 4 10-16,-2-1 5 15,1 2-4-15,3 3-5 0,-5-4-9 16,5 4-11-16,-1 1-4 0,1-1-6 0,1 5-2 16,-2-1-2-16,2 1-1 0,0-2-3 15,-1 1-3-15,1-1-3 0,-2 1-4 16,2-1-2-16,-1 0-5 0,1 1 1 16,-2-1-3-16,2 2 0 0,0-1 2 15,0 1 0-15,0 0 2 0,5 9 2 0,6 5 0 16,2 6 6-16,1-1-8 0,0 2 7 15,-1 2-5-15,0 1-1 0,-2 1-1 16,2 2 1-16,-1-1-2 16,-2 0 2-16,0-2-2 0,0 2 1 0,-2-2 3 15,0 0-3-15,1-1 3 0,-3 1-4 16,0-2 0-16,-4-5 1 0,1-1 0 16,0-5-1-16,-3 2 0 0,0 7 0 15,0-8 0-15,0 5 1 0,-1-6-1 16,-1-7 2-16,1 2-1 0,1-6 2 0,-2 0-1 15,2 0 0-15,-1 0 1 0,0 0-2 16,-2 0 0-16,0-9-1 16,0-2 1-16,1-7-1 0,2-1 1 0,0-2-2 15,5-8 0-15,1 3 1 0,1 0-3 16,3 2 3-16,-2 0-3 0,1 0 1 0,1 2 0 16,-1 1 0-16,0-1 1 0,0 1-2 15,-1 1 1-15,1 1-2 16,-3 5 2-16,-2 1 1 0,0 5-1 15,-2 3 2-15,0 1 1 0,-2 4 0 0,0-2 0 16,0 2 0-16,2-1 0 0,-2-1 0 16,1 0 1-16,-1 1-1 0,2-1 2 15,-2 1-1-15,0 1-1 0,1-2 2 16,-1 1 0-16,0-1 1 0,0-2 1 16,-4-1 1-16,-6-1 0 0,-2-5-1 0,5 5 2 15,-7-3-1-15,0 0-2 0,2 2 1 16,-2-2-1-16,-1 2-1 0,0 1 0 15,5 3-2-15,-9 1-2 0,1 0-3 16,1 2-10-16,-1 0-28 0,5 4-90 16,0 5-163-16</inkml:trace>
  <inkml:trace contextRef="#ctx0" brushRef="#br0" timeOffset="158486.0578">32035 5153 161 0,'0'0'31'0,"0"0"2"0,0 0-4 16,0 0 1-16,30-89-7 0,-24 78 4 0,1-3-8 16,-3 5 6-16,0-1-7 0,1 0-1 15,-4 5-1-15,2 2 0 0,-3 3-5 16,0-2-5-16,0 2-5 0,0-2-2 16,0 1-6-16,0 1 0 0,0-2-1 15,0 2 2-15,-1 0 4 0,-8 7-1 0,-2 4 3 16,-4 8-5-16,2-1 6 0,0 2 3 15,1-1-4-15,1-1 1 0,2 2 0 16,0-1 0-16,1-3 3 0,-2 1-3 16,4-5 2-16,2 0-2 0,-1-4-1 15,4-3 0-15,-4 2-4 0,1-4 4 0,1 0-3 16,2 2 8-16,1-5 3 16,-2 0 4-16,2 0 8 0,0 1-2 15,0-1 3-15,-1 0-1 0,1 1-10 16,0-1 3-16,0 0-1 0,0 0-8 0,0-4 0 15,1-7-3-15,4-4-4 0,-2 5 3 16,2-7 1-16,-2 0-1 0,2 1 2 16,0-6-2-16,0 1 0 0,-1 0 0 15,3 1 0-15,-2 0 0 0,0 1 0 16,1-1-1-16,2-1 1 0,0 3-2 16,-1-1 2-16,2 1 3 0,0 1-4 15,-2 4 6-15,-1 2-6 0,-2 4 1 16,-2 3 0-16,0 2 1 0,-2 2-1 15,0-2-1-15,0 2-1 0,2 0-1 0,-1-1-3 16,-1 1-1-16,2-2-1 0,-2 2 3 16,1 0 1-16,1 0 2 0,3 7 2 15,0 9 0-15,-1 2 2 0,0 0-1 16,2 2-1-16,0-1 0 0,1 2 0 16,0-1 0-16,2 0 0 0,-1 0 0 0,1-3 0 15,0-1 0-15,-3-4 0 0,0-1 0 16,-2-4 0-16,-1-3-1 15,1 3 1-15,-1-2 0 0,-1-2-2 16,0 2 4-16,-2-5-4 0,0 0 2 0,0 0-1 16,2 1-1-16,-2 0 0 0,1 0 0 15,-1 1 0-15,0 0 2 0,0 4-1 16,-7 1-2-16,-9 3-9 0,-6 7-36 16,-5-4-56-16,-6 2-74 0</inkml:trace>
  <inkml:trace contextRef="#ctx0" brushRef="#br0" timeOffset="161648.233">32346 6256 200 0,'0'0'61'0,"0"0"-8"16,0 0-3-16,0 0-9 16,0 0-5-16,0 0-7 0,0 0-7 15,0 0-3-15,0 0-8 0,0 0-4 16,1-11-1-16,-1 9-4 0,0-3 0 0,0-4-2 15,1-2-1-15,1 3-1 0,2-2-2 16,0 3 0-16,1-1 1 0,1 2 0 16,-4 3-1-16,1 2 0 0,-3 1-5 15,0-2 1-15,6 2-1 0,4 0 2 16,2 3 4-16,2 9 0 0,-5 3-2 16,-2 5 1-16,-2 3 0 0,-2 4-3 15,-1 0 2-15,0 4 2 0,-2-2 1 16,0 0 2-16,0-2 2 0,0-7-1 15,-3-2 1-15,2-6-1 0,-2-1-1 0,0 0 1 16,1-8-1-16,1 2 4 0,1-5 2 16,-2 0 7-16,2 0 2 0,0 2 6 15,-1-1 3-15,1 0-4 0,-2-1-1 16,1 0-5-16,-1 0-7 0,1 0-1 16,-2 0-3-16,0-4 0 0,-1-6-1 0,1-1-1 15,3-4-1-15,0-6 0 0,0-1-1 16,0-6 1-16,6 2-1 15,1 1 2-15,0-3-1 0,2 1 1 16,2 0-1-16,1 0 0 0,0 1 0 0,1 4 1 16,-3 1-1-16,-1 7 1 0,0 1 0 15,-4 5 0-15,-1-1-1 0,2 1 1 16,-4 3-2-16,1 2 2 0,-3 3-1 16,0-1 0-16,0 1 0 0,1-2-1 15,-1 1-2-15,1-1-1 0,-1 2-3 0,0-1 1 16,3 1 1-16,-3 0 2 0,0 0-1 15,0 0 3-15,-3 13 1 0,-4 6 0 16,-2 5 2-16,-1 2-3 0,0-1 1 16,3 3-2-16,0 0 0 0,2-1-2 15,2-2-2-15,2 0-3 0,1-2 0 16,0-8-1-16,0 0-1 0,6-2 0 16,-2-5 3-16,3 3 2 0,-1-2 2 15,4-5-6-15,2 3-10 0,-2-6-17 16,6 1-16-16,-3-2-36 0,-3 0-20 0,-1-3-73 15</inkml:trace>
  <inkml:trace contextRef="#ctx0" brushRef="#br0" timeOffset="161897.7934">32640 6281 327 0,'0'0'49'0,"0"0"-12"15,0 0-13-15,0 0-12 0,0 0-4 16,0 0-3-16,0 0-2 0,0 0-2 16,0 0-2-16,15 7-5 0,-2-7 0 0,6 1-4 15,1-1-4-15,1 0-18 0,-1 0-17 16,-2 0-26-16,-8 0-15 15,-4 0-15-15</inkml:trace>
  <inkml:trace contextRef="#ctx0" brushRef="#br0" timeOffset="162176.8396">32610 6457 269 0,'0'0'44'0,"0"0"-19"0,0 0-10 0,0 0-3 16,0 0 1-16,0 0-1 0,0 0 2 15,0 0-2-15,0 0 1 0,0 0-1 16,23-3-2-16,-23 2 1 0,0 1-6 16,1 0-1-16,1-3 0 0,-1 3-2 15,5-2-2-15,-1-1 1 0,5-1-2 16,0 2 1-16,-1 1-1 0,1-1-2 0,3 0 0 15,4-1-2-15,-6 1-5 0,9 1-6 16,-2-2-17-16,-6 1-53 0,2 1-83 16</inkml:trace>
  <inkml:trace contextRef="#ctx0" brushRef="#br0" timeOffset="162912.556">33107 6293 51 0,'0'0'13'15,"0"0"3"-15,0 0-1 0,0 0-2 16,0 0 2-16,0 0 3 0,0 0 1 16,-4-80 3-16,4 67-1 0,0 8 0 15,0-7-3-15,0 5 2 0,-3-5 2 0,2 0 0 16,-2 1 2-16,-4-4-2 0,2 6-1 15,-2-3-5-15,1 6-5 0,-1 0-3 16,-1 1-4-16,-3 2-1 0,2 0-1 16,5 2 1-16,-1-1-3 0,-3 2-1 15,-2 0-1-15,-6 0-1 0,-1 7 1 0,1 4 1 16,3 1 0-16,-1 4-2 16,0 2 1-16,3 2-3 0,-2 1 2 15,4 0 0-15,3 2-3 0,5-2 0 16,1 0 0-16,0 1 3 0,0-3 2 0,0-3 2 15,3-1-1-15,1 0 1 0,1-5-2 16,2 6 1-16,0-6-1 0,0-4 1 16,2 4 1-16,-2-6 1 0,-4-2 2 15,2 0 1-15,1-2 3 0,5 0 0 16,3-4 0-16,5-7-1 0,-3-1-3 0,-2-3-1 16,1-3 2-16,-2-1 0 0,-3-3-1 15,1 1 0-15,-2-1 1 16,-1 1 0-16,-4 7 3 0,0-2 3 15,0 7 2-15,-4 4 5 0,2 0-4 0,-2 5-4 16,0-1-8-16,0 1-8 0,0 0 0 16,1 0 1-16,-1 0 0 0,0 0 5 15,0 6 1-15,0 8-2 0,2 4 0 16,1 0 0-16,1 3 0 0,3-1 0 16,1-2 2-16,3-2-2 0,-1-2-1 0,4 0 1 15,0 0-1-15,3-3-1 0,-1-2 0 16,4-2-4-16,-1-2-3 0,3-3-11 15,2-2-42-15,1 0-59 16,-2-5-125-16</inkml:trace>
  <inkml:trace contextRef="#ctx0" brushRef="#br0" timeOffset="164036.3689">30428 4156 118 0,'0'0'39'0,"0"0"-1"16,0 0-1-16,0 0-7 0,0 0 1 16,0 0-3-16,0 0-1 0,0 0-4 15,0 0-5-15,32-56-2 0,-32 51-2 16,0-6-2-16,-2 2 0 0,1 5-3 0,-1 1-2 15,-1-1-3-15,0 2-2 0,1-1-2 16,0 0-6-16,2 3-2 0,-1-2-1 16,-6 2 0-16,-4 0 5 0,-4 7-2 15,-1 3 4-15,1 0-2 0,4 4-1 16,-1 0 3-16,-2 2-2 0,0 4 3 0,0 1 2 16,0 5 0-16,-2 0-1 0,3 0 0 15,1-1-2-15,2 0 0 16,3-8-3-16,2 1 1 0,4-6-2 15,1 0 1-15,0 2 0 0,0-5 2 0,0 1 6 16,6-4 0-16,0 2 4 0,-3-6 3 16,6-1-1-16,-3-1 1 0,5 0 3 15,6-1-2-15,-3-9-2 0,6-3-2 16,1-2-2-16,-1-3 0 0,0 1 3 16,-4 0 0-16,-3 5 0 0,-3-1 2 0,-4 6 0 15,-1-2-1-15,2 2 3 0,-6 4 2 16,2-1-1-16,-3 4-2 0,0 0-4 15,0-1-4-15,1 1-2 16,-1 0-3-16,0-1-3 0,2 1-2 0,-2 0-1 16,1 0 3-16,2 0 3 0,2 6 2 15,1 4 0-15,0 3 1 0,2-2-2 16,-1 1 1-16,2 0-1 0,-1 1-2 16,0-3 1-16,0 0-1 0,-2-5 1 15,7 5 2-15,-6-6 2 0,4 1-2 0,0 0 2 16,-5-4-4-16,6-1-4 0,-1 0-15 15,2-1-38-15,-1-6-49 0,-1-3-85 16</inkml:trace>
  <inkml:trace contextRef="#ctx0" brushRef="#br0" timeOffset="164287.077">30911 4286 470 0,'0'0'43'15,"0"0"-18"-15,0 0-13 0,0 0-10 16,0 0-2-16,0 0 0 0,0 0 1 0,0 0 0 16,0 0-1-16,-48 83-2 15,39-56 0-15,-1-2-5 0,-1 3 0 0,1-4-1 16,-3 1-13-16,3-5-14 15,2-6-37-15,2-6-51 0,5-3-120 0</inkml:trace>
  <inkml:trace contextRef="#ctx0" brushRef="#br0" timeOffset="165053.2379">31141 4019 192 0,'0'0'57'16,"0"0"-4"-16,0 0-12 0,0 0-4 16,0 0-9-16,0 0-5 0,0 0-4 15,0 0-1-15,0 0-4 0,0 0-1 16,-5-63-1-16,1 53-4 0,3 7-4 0,-2-1-1 15,1 1-5-15,2 3-2 0,-7-2-1 16,3 2-1-16,-8 0 2 0,-5 2-2 16,2 5 4-16,-5 6-1 0,6 0 1 15,-1 2 1-15,5 0-2 0,0 0 1 16,1 1 0-16,4-4-2 0,0 2 0 0,2 3 2 16,2-6-1-16,1 9 2 15,0-3 0-15,0-1 1 0,3 2-2 16,1-4 2-16,2 1-1 0,-2-7-1 15,0 2 2-15,-1-6 0 0,0-3 2 0,0 3 4 16,0-2-1-16,0 2 2 0,1-4 0 16,4-3-2-16,5-4 1 0,-2-4 1 15,-1 2 0-15,-3-4-1 0,-1-2 2 16,2-2-1-16,-1-4 1 0,0 6 2 16,-1 1-2-16,-3 6 1 0,0-3-1 0,1 0-1 15,-3 6 1-15,1 1-1 0,-2 4-2 16,0-1-1-16,0 1-5 15,1-3-4-15,-1 3-1 0,2-1 1 16,-2 1 2-16,7 0 2 0,2 6 1 0,2 6 0 16,3 3-1-16,0 2-3 0,-2-1 3 15,0 4 0-15,-2-4 1 0,3 2-2 16,-1-2 0-16,1-4 3 0,-4-2-5 16,-1-2 4-16,-2-3-3 0,-3-1-4 15,3-2 2-15,-6-2-1 0,0 0 3 0,0 0-4 16,1 0-15-16,3 0-26 0,4-4-33 15,1-11-22-15,0-5 14 0,0-2 17 16,-3-1 26-16,-2-4 9 0,1 4-6 16</inkml:trace>
  <inkml:trace contextRef="#ctx0" brushRef="#br0" timeOffset="165268.1493">31385 3890 145 0,'0'0'69'15,"0"0"3"-15,0 0-3 0,0 0-13 16,0 0-9-16,0 0-17 0,0 0-8 0,0 0-15 15,0 0-5-15,11-36-2 0,-6 36 1 16,4 3 9-16,2 9-3 0,4 4 0 16,-1 6-4-16,2 1 1 0,-3 4-1 15,3 0 0-15,-1 5 1 0,-1 1-6 16,-1 2 2-16,-1 2-1 0,-1 1 1 0,-5 3-3 16,-3 0-6-16,-3 2-2 0,-2-3-2 15,-12 0-19-15,-9 1-35 16,-8-7-81-16,-5 1-107 0</inkml:trace>
  <inkml:trace contextRef="#ctx0" brushRef="#br0" timeOffset="165768.1431">30127 3996 427 0,'0'0'50'0,"0"0"-16"0,0 0-13 16,0 0-7-16,0 0-6 0,0 0-5 15,0 0-3-15,0 0-1 0,0 0-2 16,0 0-2-16,0-12 4 0,-3 12 4 0,-6 8 1 15,-1 7 3-15,-5 8-4 0,3 1 1 16,-1 3-2-16,1 5 4 0,3 5 3 16,0 4 2-16,1 3 2 0,1 1-5 15,3 1-5-15,1-4-1 0,3-2 0 16,0-4-1-16,0-2 6 0,7-1-7 0,3-1 4 16,4-3-4-16,3-2-4 15,1-1-3-15,4-4-1 0,4-3-10 16,2-4-23-16,5-3-50 0,5-6-117 15</inkml:trace>
  <inkml:trace contextRef="#ctx0" brushRef="#br0" timeOffset="170425.0928">5495 10167 160 0,'0'0'45'0,"0"0"3"15,0 0-2-15,0 0-4 0,0 0-3 16,0 0-3-16,-19-82-2 0,19 78-2 0,0 4-2 15,-2-2-6-15,2 2-9 0,0-1-5 16,-1-1-6-16,-5-1 0 0,2-1-3 16,-6 3 0-16,-5 1-2 0,1 0 0 15,1 5-1-15,-3 3 0 0,6 1 2 16,-3 2 2-16,3 3-2 0,1-3 0 0,3 2-3 16,-1 1 1-16,4-5 1 15,2 7-2-15,1-1 2 0,0 0 0 16,3 3 1-16,5-4-1 0,-1-2 0 15,2-2-1-15,0-2-4 0,7-2 4 0,2 0 0 16,1-3 4-16,3-1 4 0,-2-2-4 16,2 0 1-16,-2-8 0 0,-4-3 1 15,0-1 3-15,-6-1 2 0,0-4-1 16,-3-3 0-16,-2-3-3 0,-2-4-1 16,0 0 1-16,-3 1 3 0,0 1-1 0,-3 3 2 15,-6 2-1-15,-2 3-3 0,-3 4-4 16,-3 4-4-16,0 2-6 15,-5 7-6-15,3 0-8 0,-4 7-29 16,6 4-52-16,2 5-74 0,5 0-84 0</inkml:trace>
  <inkml:trace contextRef="#ctx0" brushRef="#br0" timeOffset="171795.9343">5365 7631 161 0,'0'0'8'0,"0"0"2"16,0 0 1-16,0 0 0 15,0 0 2-15,33-87 1 0,-30 70-1 16,-2 7 4-16,-1 3 2 0,0-5 1 15,0 6 0-15,0-4 0 0,0-1-1 0,0 7 0 16,-4-7-2-16,4 6-1 0,-6-4-2 16,3 0-3-16,0 4-1 0,-1-1-2 15,1 4-2-15,0-2-3 0,-1 1-1 16,4 3-2-16,-7 0 0 0,-5 0-3 16,-5 5 1-16,-4 5-2 0,4 4 1 0,0 3-2 15,2 2-1-15,-2 3 1 0,4 0 1 16,0 3 1-16,0-1-1 15,3-1-5-15,2 0 1 0,0-7 0 16,5 3-3-16,3-9 6 0,-3 4-1 0,3 6 3 16,0-3 8-16,0 3-1 0,3-6 2 15,0 0-4-15,7 0-1 0,-6-6-1 16,5 5-5-16,-2-7 0 0,3 0 0 16,-4-1 2-16,0-4 6 0,-2 2 8 15,2-3 5-15,7 0 4 0,3-6 2 0,4-4-4 16,-1-5 2-16,-6 0-2 0,0-3-4 15,-3 0-1-15,0-2-1 0,-4 1 0 16,0 4 1-16,-2-2 2 0,-1 0-5 16,-2 5-2-16,1-6-4 0,-2 5-2 15,0 8 5-15,1 0-1 0,-1 5-1 16,0-2-2-16,0 2-5 0,0-1-4 16,0-1-3-16,0 2 1 0,0 0 3 15,0 0 2-15,0 0 2 0,0 11-1 16,5 6 0-16,-1 5 2 0,2 0 0 0,2-2 1 15,1 1-2-15,0-3-1 0,0-2-1 16,-1-5 0-16,-1 0 1 0,1-5 0 16,-1 0-1-16,1-1 2 0,-3-4 1 15,4 1 1-15,-5-2 1 0,9 0 0 16,0-3-1-16,1-7-1 0,1-3 1 0,-6 4 1 16,-1-3-2-16,1 0 2 15,-3-4-2-15,1 2 0 0,-1-1-1 16,1 2-4-16,-1-2-6 0,-2 0-9 15,2 1-8-15,0 1-17 0,-1 5-17 0,1-5-29 16,0 4-22-16,-2 2-54 0</inkml:trace>
  <inkml:trace contextRef="#ctx0" brushRef="#br0" timeOffset="179189.2615">5395 10746 308 0,'0'0'22'15,"0"0"-8"-15,0 0 5 0,0 0 0 16,0 0-1-16,0 0-4 0,0 0-6 16,0 0-5-16,0 0-4 0,0 0-4 15,0-10-4-15,0 9 1 0,0 1 3 16,0 0 4-16,0 0 3 0,6 0 0 0,8 0 4 16,5 0 4-16,7 0 3 0,0 2-3 15,0 0-2-15,3 0-5 16,1-1 3-16,2 1 0 0,6-2 1 15,-2 0-1-15,3 0-3 0,0 0-2 0,0 0 6 16,9 0 0-16,-2 0 4 0,9 0-1 16,1-2-5-16,5-1-1 0,7-3-1 15,6-1 0-15,5 0-1 0,4 0-2 16,1-1 0-16,1 1-2 0,0-1 1 16,-1 0 1-16,-1 1-2 0,2-1 4 0,-1 0-2 15,-3 0 0-15,6-1 2 16,-4-1 0-16,0 0-2 0,-2 0 1 0,-2 3-3 15,0-1 2-15,-3 1 0 16,1 2-1-16,1 1 3 0,-3 0-2 0,3 3 1 16,-1-1 1-16,1 0-2 0,0 0 1 15,4 1-1-15,2-3 0 0,1 1 0 16,1 0 0-16,5-1 0 0,2-2-5 16,1 0 3-16,4-2-3 0,0 0 5 15,6 3 1-15,3-2 2 0,2 1-2 0,2 0 0 16,1 0-1-16,2 0 0 0,0 2 0 15,1 0 1-15,-3 1 1 0,4-1 0 16,1 0-1-16,-3-1-2 0,5-3 1 16,-1 2 0-16,2-2 1 0,-3 1 0 15,0-1-1-15,-2-1 0 0,-1 1-1 16,-3 1 0-16,-2-2-1 0,-4 0 1 16,-8 0-1-16,-3 0 1 0,-3 0-2 15,-8-1 1-15,-4 3-2 0,-8-1 3 16,-7 2-1-16,-8 2 0 0,-5-1 1 0,-11 2-2 15,-6 1-4-15,-11 2-5 0,-5 0-10 16,-9 0-14-16,-3 0-16 0,0 2-13 16,-3 1-26-16,1 0-42 0</inkml:trace>
  <inkml:trace contextRef="#ctx0" brushRef="#br0" timeOffset="180714.358">7629 10917 188 0,'0'0'49'0,"0"0"-7"16,0 0-1-16,0 0-4 15,0 0-3-15,0 0-5 0,0 0-6 0,3-81-3 16,-3 76-4-16,0 0-5 0,-3 2-1 16,0-1-6-16,0 0-2 0,-2-3-1 15,0 5-2-15,-5-1 1 0,1 0 0 16,-5 3 0-16,5 0 1 0,-5 0-1 16,-1 0 0-16,5 1 0 0,-7 4 0 15,5 1 0-15,2-3 0 0,-3 6 0 0,6 3-1 16,-6 2 1-16,4 7 1 0,-1 0-1 15,2 5-1-15,0 3 1 16,4 2 1-16,2-1 1 0,1 5 0 0,1-2 0 16,0 2 2-16,3 1 5 0,3 4-2 15,1 1 3-15,3 2-5 0,-1 0-2 16,1-2-1-16,1 5-2 0,-2 1-1 16,3 3 0-16,-2 1 2 0,-3 4-1 15,-3-3 3-15,1-2-3 0,-4-6-1 16,-1-6 0-16,0-5 0 0,0-6 4 0,0 0-1 15,-3-5 2-15,-4-2-2 0,-2-2 0 16,-5-3 0-16,-1-4-2 0,-2-2 0 16,-3-1-5-16,-2-4-3 0,-4-1-15 15,-3 2-26-15,-3-4-39 0,2 2-42 16,-2-3-115-16</inkml:trace>
  <inkml:trace contextRef="#ctx0" brushRef="#br0" timeOffset="181801.2737">8339 11391 313 0,'0'0'43'16,"0"0"-9"-16,0 0-8 0,0 0-6 15,0 0-6-15,0 0-4 0,0 0-3 0,0 0-5 16,0 0-1-16,-6-74-2 0,12 67 0 16,0 1 1-16,3 1 0 0,6 0 0 15,-4 4 0-15,7-2 0 0,-2 3 0 16,0 0 0-16,5 2 0 0,-4 2-1 16,-1 4 0-16,-2 2 0 0,-2 1 1 0,-1 3 0 15,-2 2 1-15,-3 2 0 0,-2 5 1 16,-2-1-1-16,-2 3 0 15,0 3 0-15,0-1 0 0,-6 3 2 16,-3-1-2-16,2-1 0 0,-3-6-1 0,4-5 0 16,3-8 0-16,2-5 0 0,1-4 0 15,-2 0 1-15,2 0 1 0,0 0 3 16,-1 0 2-16,1 2 5 0,-2 0 2 16,2-1 3-16,0-1-2 0,0 0-5 15,0 0-4-15,0-7-3 0,5-7-2 0,2-4 1 16,0-3 1-16,2-1-2 0,-2-1 1 15,0 1-1-15,1 0 0 0,-3 0 0 16,4 0 2-16,-3-1-1 0,1 2 0 16,0 0 0-16,2 1 2 0,-5 7 0 15,2-2 4-15,-3 5 0 0,0 0 0 16,2-5-3-16,-2 4-2 0,2-4-3 16,-1 0-6-16,-1 4 6 0,1 1-5 15,1 0 5-15,-2 7 0 0,-2-1 0 16,3 1-1-16,-4 3 0 0,0-2-4 0,0 2 1 15,0 0-3-15,2 0 2 0,-2 0 7 16,0 0-3-16,0 2 7 0,0 11-3 16,-3 4-1-16,-4 7-1 0,-2-3-1 15,0 2 1-15,-1 2-1 0,0-3 0 16,1 1-1-16,2 0 1 0,0-8-2 0,7 1 2 16,0 0-2-16,0-1-2 15,11 4 0-15,1-5 0 0,5-1-2 0,2-1 4 16,6-3 1-16,-1-1 1 15,4-1-4-15,-1-2-9 0,1-2-27 0,-5 2-38 16,-1-3-55-16,-1 3-91 0</inkml:trace>
  <inkml:trace contextRef="#ctx0" brushRef="#br0" timeOffset="182689.0895">10060 11446 303 0,'0'0'49'0,"0"0"-5"0,0 0-13 16,0 0-6-16,0 0-6 15,0 0-7-15,0 0-5 0,3-78 0 0,-3 64-2 16,-2 2-1-16,1 1 1 0,-5 2 0 16,2 1-3-16,-2 1-1 0,0 1-1 15,2 3 0-15,-5-1-2 0,2 4-1 16,-6 0 1-16,-4 0-1 0,1 5 1 16,-6 6-1-16,2 0 0 0,5 1-3 0,5-3-5 15,0 3 3-15,3 0 1 0,1-3 1 16,3 8 5-16,0 0 1 15,2 0-2-15,1 6 2 0,0-6 0 16,0 0-2-16,1-1-3 0,5-1 1 0,4-1 1 16,-2-3 2-16,4-3 2 0,2-2 1 15,-3-5-1-15,5 2 0 0,-2-3 0 16,-1 0 3-16,5-9-1 0,-5-2 1 16,-3-4 2-16,6-4-2 0,-6-1 1 15,3-3 4-15,-3-1 3 0,-1-1 1 0,-3 1-2 16,-1-2-3-16,-3-1-3 0,-2 2 3 15,0-3 0-15,0 2-1 0,-7 2 4 16,2 0-5-16,-2 2 6 16,4 7-3-16,-3 0-3 0,2-2-2 0,1 7-3 15,-1-1-1-15,2 6 1 0,2 5-2 16,-1-1-6-16,1 1 1 0,0 0-1 16,0 0 1-16,0 0 2 0,3 7 0 15,7 10-1-15,0 8-2 0,4 2 3 16,-5 5 2-16,4 4-6 0,-3 3 3 0,-1 4-5 15,-2 1-6-15,-1 0-5 0,-3 2-28 16,0-2-18-16,-1-2-14 0,1-2-18 16,-1-11 5-16,1-6-11 0</inkml:trace>
  <inkml:trace contextRef="#ctx0" brushRef="#br0" timeOffset="183348.0044">10410 11319 305 0,'0'0'67'0,"0"0"-14"15,0 0-12-15,0 0-16 0,0 0-10 16,0 0-8-16,0 0-6 0,0 0-1 16,0 0 0-16,0-10 1 0,-2 10-1 0,-5 7 1 15,4 2-2-15,-4 7 1 0,3-8-2 16,1 4-1-16,0 0-4 15,3-1-1-15,-3 1-1 0,3-5-1 0,0 1 2 16,0-3 2-16,0-2 2 0,9 3 5 16,-5-5 2-16,6-1 0 0,9 0 0 15,0-1-1-15,5-6-1 0,-3-4 0 16,-1 0 0-16,-3-2 2 0,2-1-1 16,-2-1 1-16,-1 2 3 0,-1-3 0 15,-2 0 1-15,-2 0-1 0,-5 4 4 0,3 0 3 16,-5 4 8-16,-1-1-1 0,2 0-4 15,-3 5 4-15,-2 1-9 0,0 3 6 16,0 0-4-16,0 0-3 0,0-2-2 16,3 2-4-16,-3-2-3 0,0 1-3 15,1-1-2-15,-1 2 0 0,0 0 8 16,2 2-3-16,1 13 6 0,3 10-4 16,0 6-4-16,-2 3 2 0,4 3-2 15,-3 4 1-15,1 4-1 0,-2 3 0 16,-1 4 0-16,0 1 1 0,0 2-1 0,-3-3 1 15,0 2 3-15,0-4-3 0,0-3 3 16,0-5-3-16,-2-7-1 0,-1-4 1 16,-1-12-1-16,1-8 1 0,2-2-1 15,-1-4 3-15,1-2 1 0,-1 1 1 16,-4-4 2-16,-5 0-3 0,-4-4 0 0,-5-7-1 16,0-4-2-16,3-4 0 15,-2-1 2-15,4-6-2 0,1-1-5 16,5-2 5-16,-1-2-6 0,7-1 7 15,0-1 1-15,1-2-2 0,2-1 1 0,2-3-2 16,7 0 1-16,4-2-2 0,6 0 0 16,4 0-2-16,3 4-1 0,3 3-3 15,3 4-10-15,0 4-12 0,-2 3-24 16,2 4-62-16,-2 3-67 0,-1 5-84 16</inkml:trace>
  <inkml:trace contextRef="#ctx0" brushRef="#br0" timeOffset="183578.6423">11188 11451 504 0,'0'0'7'0,"0"0"-12"0,0 0-32 15,0 0-102-15,0 0-117 0</inkml:trace>
  <inkml:trace contextRef="#ctx0" brushRef="#br0" timeOffset="191284.5619">17760 9602 323 0,'0'0'51'0,"0"0"-17"16,0 0-15-16,0 0-5 0,0 0 0 16,0 0-2-16,-13-82-2 0,13 70 1 15,0 1-2-15,2 1-3 0,5-5-4 16,0 6-2-16,5-5-1 0,2 3-1 16,1 4-3-16,2 1 0 0,3 1 1 0,2 2 3 15,2 3-2-15,2 0 0 16,-2 1-1-16,0 9-3 0,-1 0 2 15,-3 5 0-15,-3 4 3 0,-2 3 1 0,-3 3 1 16,-3 2 0-16,-2 1 0 0,-4 2 1 16,-3-2 3-16,0 1-1 0,0-1 1 15,-7-3-1-15,-2 0 1 0,0-3-2 16,2-7 1-16,-3-2 2 0,4-4-2 16,3-6 3-16,0 2 3 0,3-5 2 15,-1 0 4-15,1 0 0 0,-2 0-2 0,2 0-3 16,-1 0-4-16,1-6-1 0,0-10-1 15,0-5 1-15,1-6-1 0,7 1 0 16,-1 0-1-16,3-1 0 0,-3-1 1 16,2 1-1-16,-2-1 0 0,3 0-1 15,-3 1 1-15,1 1 0 0,-2 3 1 0,-1 6 1 16,-1 1 1-16,-2 5 2 16,-1 5-1-16,1 1 0 0,-2 5 1 15,0-2-3-15,0 2-3 0,0 0-3 16,0-2-1-16,0 1-3 0,0-1-1 0,0 2 2 15,0 0 2-15,0 0 2 0,0 0 1 16,0 10-2-16,0 7 1 0,-2 5 0 16,1-1-1-16,-1 0 0 0,2 2 0 15,0 1-1-15,0-1 1 0,0 1-1 16,2-3-1-16,2-1 0 0,1-2-1 16,1-1-2-16,-2-5 2 0,4 0 0 0,0-1-2 15,-2-5-4-15,2 5-2 16,1-7-10-16,-2 0-10 0,2 1-19 15,1-5-29-15,1 2-33 0,1-2-45 0</inkml:trace>
  <inkml:trace contextRef="#ctx0" brushRef="#br0" timeOffset="192075.6526">18303 8819 372 0,'0'0'41'0,"0"0"-14"16,0 0-10-16,0 0-8 0,0 0-4 15,0 0-3-15,0 0-3 0,0 0 0 16,0 0-3-16,3-59-1 0,1 56 1 16,6 0-2-16,0 3 3 0,1 0-4 0,4 6 1 15,-3 0 1-15,-1 3 1 0,-2 0 6 16,0 1-1-16,-1 3 2 15,-1 1 1-15,1 5 0 0,-4-5 0 16,-1 1-1-16,-3 3 0 0,0 1-1 0,-4 5 2 16,-5-3 1-16,-1 0-1 0,-5 0 0 15,2-2-2-15,-3-3-1 0,3-1 1 16,2-3 0-16,5-5-2 0,5-4 1 16,1-3-1-16,-2 0 1 0,2 0 1 15,0 0 3-15,-1 0 0 0,1 2-1 0,0-1 3 16,0 0-3-16,3 2 1 0,11-3 0 15,8 0-1-15,7 0 1 0,8-4-4 16,4-4-2-16,-1 1-6 0,-1-1-8 16,2 3-13-16,-2 3-24 0,-3-1-34 15,2-1-33-15,-1 3-70 0</inkml:trace>
  <inkml:trace contextRef="#ctx0" brushRef="#br0" timeOffset="192386.4898">18882 9487 524 0,'0'0'47'0,"0"0"-14"16,0 0-15-16,0 0-9 0,0 0-9 15,0 0 1-15,0 0-2 0,0 0-2 16,0 0-1-16,0 0-3 0,60 0-2 16,-28 0-3-16,1 0-6 0,-1 0-17 0,-2 0-33 15,-1 5-33-15,-8-3-33 0,1 4-49 16</inkml:trace>
  <inkml:trace contextRef="#ctx0" brushRef="#br0" timeOffset="192564.5633">18916 9713 413 0,'0'0'50'15,"0"0"-10"-15,0 0-12 0,0 0-5 0,0 0-5 16,0 0-3-16,0 0-8 0,0 0-5 15,0 0-2-15,111-5-2 0,-75 3-12 16,0 0-8-16,2 2-21 0,2 0-52 16,1 0-53-16,1 6-115 0</inkml:trace>
  <inkml:trace contextRef="#ctx0" brushRef="#br0" timeOffset="194153.7116">20782 9476 207 0,'0'0'41'15,"0"0"-10"-15,0 0-3 0,0 0 2 16,0 0 0-16,0 0-3 0,-2-83-7 0,0 72-2 15,-1 0 1-15,2 1 2 0,-5 0-1 16,3 2-2-16,-1 0-8 0,1 1-2 16,0 3-7-16,-3-2 0 0,2 5-2 15,-8-2 0-15,-4 1-3 0,-1 2-1 16,-6 5 3-16,3 4-1 0,-2 2 1 0,1 2-1 16,1 2 3-16,0 2-2 15,0 1 1-15,3 0 0 0,1 2-1 16,1 0-1-16,3 0-2 0,1-3 2 15,4 3 0-15,1-6 2 0,2 3 1 0,1-5 0 16,3 2-1-16,0 4-2 0,0-4 0 16,9 2 4-16,2-5 4 0,6-5-1 15,2-3 0-15,5-3 1 0,1 0-3 16,3 0 1-16,-1-8 1 0,1-2 0 16,-2-5-2-16,2-2 1 0,-4-3 1 0,-1-1 0 15,-1 0 1-15,-5 0 3 16,0-1-1-16,-3 0 1 0,-3-1-1 0,-1 3-1 15,-4 5 0-15,-2-2 2 16,-1 8 2-16,-3 2-1 0,2 3-1 0,-2 4-4 16,0-1-2-16,0 1-4 0,0-2-2 15,0 2-3-15,-2 0 2 0,-5 3-2 16,-2 8 0-16,-2 4 1 0,2 4 0 16,5 1 1-16,1 0 1 0,1 3-3 15,2-2-1-15,0-1-3 0,2-5-5 0,4 0-8 16,1-1-13-16,3-3-5 0,3 1-6 15,-3-6 0-15,6-3 7 0,0-3 4 16,4 0 14-16,3-9 9 16,-2-3 8-16,-3-3 8 0,-2-2 3 0,-1-1 8 15,-2-2 5-15,0-1 3 0,-2 1 5 16,1 2 6-16,-6 4 2 0,1 0 3 16,-4 5-1-16,-2 5-1 0,2-1-3 15,-3 5-3-15,0-2-8 0,0 2-10 16,0-1-10-16,2 0-5 0,-2 1-1 0,0 0 2 15,1 0 0-15,-1 0-2 0,2 10 2 16,-1 7 0-16,3 3 3 0,1 0 0 16,-1-2 0-16,2-1-2 0,0-2-2 15,0-3-1-15,2 0 0 0,-2-4-2 16,3 0-1-16,-2-1 1 0,1-4 0 16,1 1 2-16,1-4 2 0,7 0 0 15,1-6 1-15,5-5 0 0,-1-1 1 16,-1-1 3-16,0-2-1 0,-3-2 1 15,-1-1 1-15,-2 4 3 0,-2-1 1 0,-3 4 2 16,-2-1 1-16,-3 5 2 0,-2-3 1 16,2 1 1-16,-4 5 0 0,1 1 0 15,-2 3 1-15,0-2 0 0,0 2 1 16,0-2 1-16,1 1-5 0,-1 0-4 16,0-1-3-16,0 1-5 0,3-1 0 0,-3 1 0 15,0-2 0-15,0 3 0 0,0 0 0 16,1 0 0-16,-1 0 0 0,2 13 1 15,1 7 1-15,-1 4-2 16,3 2 1-16,-1 3-1 0,2 1 0 0,1 5 0 16,-1 1 0-16,1 4-1 0,-2 1 1 15,1 1-2-15,-4 3 2 0,1-2 4 16,1 1-4-16,-4 1 2 0,0-6-3 16,0-5 1-16,0-2-1 0,-1-4 1 15,-5-6 0-15,2-5-1 0,0-5 0 0,1-2 1 16,1-7 1-16,-4 3 2 0,2-4 1 15,-9 0 0-15,-1-2 1 0,-4 0-1 16,-1-10 0-16,2-4 2 0,0-3-1 16,4-2-1-16,1-6-1 0,2 0 0 15,6-4-3-15,4-3-5 0,0-2 4 16,7 0-5-16,9-3 2 0,1-3 0 16,7 1-1-16,0 1 1 0,5-1-2 15,0 4-1-15,1 2-6 0,2 3-5 16,0 8-14-16,-3 2-27 0,3 7-59 0,-5 1-113 15</inkml:trace>
  <inkml:trace contextRef="#ctx0" brushRef="#br0" timeOffset="195044.1176">17757 11008 561 0,'0'0'41'0,"0"0"-15"0,0 0-9 15,0 0-6-15,-11-78-6 0,11 60-1 16,0 7-3-16,4-4-2 0,2 8-1 0,1 2-1 15,2 0-2-15,1 5 0 0,6 2 1 16,-2 8 0-16,7 6 2 0,-1 2 1 16,-3 3 0-16,0 1-1 0,0 1 0 15,-3 2-3-15,-2-1 3 0,-5 1-1 16,0 0 2-16,-4-2 0 0,-3 2 2 0,0-4-1 16,0 0 1-16,0-4 6 0,-2-2-6 15,1-5 6-15,-5 0-4 16,3-1-1-16,2-6 0 0,-1 2 0 15,2-5 2-15,0 0 1 0,0 0 3 0,-1 1-2 16,1-1-1-16,0 0 0 0,-1 0-2 16,1 0 1-16,-2 0 1 0,1-6-8 15,1-8 6-15,0-6-8 0,1-1 5 16,6-6 0-16,5 1 0 0,-2-1 1 16,2 1 0-16,-1-1 2 0,1 1-3 0,-1 0 1 15,-1 0-1-15,-1 2 1 0,0 3-1 16,-4 4 0-16,0 8 0 0,-2 0 1 15,-2 4 0-15,1 1-1 16,-1 1-1-16,-1 3-2 0,0-2-1 0,0 2 0 16,0 0 2-16,0 0 0 0,0 12 1 15,0 6 0-15,0 4-1 0,-1 3 2 16,-2 0-1-16,-2-1-2 0,-1 2 2 16,1-2-3-16,1-1-1 0,1-6-2 15,0 0 0-15,1-1-3 0,2-5-1 0,0 5-5 16,2-1-9-16,5-2-9 0,4 2-16 15,-2-6-17-15,4-3-26 0,4-3-23 16,4-3-44-16</inkml:trace>
  <inkml:trace contextRef="#ctx0" brushRef="#br0" timeOffset="195353.7735">18790 11083 587 0,'0'0'40'15,"0"0"-18"-15,0 0-11 0,0 0-6 0,0 0-5 16,0 0-1-16,0 0 0 0,0 0 1 16,97-75-5-16,-71 70-1 0,1 3 0 15,1 2-6-15,-2 0-7 0,-2 4-8 16,-5 3-24-16,-2 6-36 0,-8-3-49 16,-4 5-85-16</inkml:trace>
  <inkml:trace contextRef="#ctx0" brushRef="#br0" timeOffset="195530.418">18768 11305 455 0,'0'0'60'16,"0"0"-14"-16,0 0-15 0,0 0-13 16,0 0-5-16,0 0-4 0,0 0-4 15,0 0-1-15,0 0-5 0,78 6-6 0,-40-3-12 16,4 0-14-16,0 2-65 0,4 1-87 15,5-1-95-15</inkml:trace>
  <inkml:trace contextRef="#ctx0" brushRef="#br0" timeOffset="196384.7687">20161 11276 540 0,'0'0'49'0,"0"0"-16"0,0 0-12 0,0 0-12 15,0 0-5-15,0 0-4 0,0 0 0 16,0 0 1-16,0 0-1 0,20-14 0 15,0 30 0-15,-1 2 0 0,-3 2 0 16,1 1-2-16,-2 2 1 0,2 1-1 16,-4-1 1-16,3 1-1 0,-3-1 1 15,-1-4 0-15,1 1 0 0,-6-6 1 16,0-2 1-16,-2-5-2 0,-3-3 2 16,1 1 1-16,-3-5 3 0,0 0 1 15,0 0 1-15,1 0-2 0,1-13-1 0,-1-8 0 16,1-8 0-16,-1-2 1 0,-1-5-1 15,2 0 1-15,-2-2-3 0,1-3-4 16,-1-3 3-16,2-2-4 0,-1 0 3 16,-1-5 1-16,0 0-1 0,2-4 0 15,-2 2-1-15,0 1 2 0,1 4-2 16,-1 4 2-16,0 6-1 0,0 6 0 16,0 10-1-16,2 10 1 0,-2 1 0 15,0 4 1-15,0 2-2 0,1 0 1 16,-1 5-2-16,0-2-1 0,0 2 0 0,0-1 0 15,2-1 0-15,-2 1 1 0,0 1 1 16,1-2 2-16,-1 2-1 0,2-2 0 16,-1 2 0-16,0-1-1 0,2 1 1 15,4-3 1-15,5 0 0 0,5 0-1 16,5 1 1-16,1-1-1 0,3 2-1 0,3 0 1 16,1 1-3-16,4 0 2 0,3-2-1 15,8 2 0-15,3-2 3 16,8 0-1-16,6-2 0 0,5 1 2 15,5-4-3-15,1 2-1 0,-1-1 0 0,1 0-2 16,-3 2 0-16,0-3-4 0,0 1 3 16,-3 0-2-16,-1-1 2 0,-2-3-1 15,-5 3-1-15,-5-2 4 0,-9 2 1 16,-9 0-2-16,-12 1 5 0,-10 3-5 16,-8 3 3-16,-6 0-3 0,0-1-5 0,0 1-9 15,0 0-43-15,0 0-85 0,-9 2-131 16</inkml:trace>
  <inkml:trace contextRef="#ctx0" brushRef="#br0" timeOffset="197249.2119">21239 11298 198 0,'0'0'41'16,"0"0"-2"-16,0 0-1 0,0 0 1 15,0 0-7-15,44-93-8 0,-38 72-1 0,0 1-5 16,-1-1 2-16,-2 6 0 0,-2-3-2 16,-1-2-5-16,0 2-3 0,-5-7-1 15,-5 4-1-15,1 3-1 0,3 7-1 16,-5 0-1-16,5 5-2 0,-4 4-3 16,-6 0-1-16,3 2-1 0,-6 4 1 0,3 7-2 15,0 4 2-15,3 2-1 0,-1 3 0 16,4-1 0-16,2 2 0 0,2 1 0 15,2 2 1-15,0-1 3 16,3 1-2-16,1 0 2 0,0-1-3 0,0-6-1 16,0 0 1-16,0-5 0 0,0 0 1 15,1 0-1-15,-1-7-1 0,2 1 1 16,-2-6 0-16,0 0 3 0,0 0 3 16,2 0 4-16,-1 1 2 0,1-1-3 15,4 0-1-15,6-1-4 0,3-9-2 0,4-5 1 16,3-2-1-16,-2-1 0 0,1 0 1 15,0 2-4-15,-2 0 4 16,-6 6-3-16,-1 1 4 0,-4 3 0 16,-5 2 1-16,1 3-3 0,-4 1-2 0,0-2 0 15,6 2-1-15,3 0 2 0,4 7 2 16,0 2 3-16,-2 5-3 0,0 1 5 16,-3 0-6-16,2 0 1 0,-4-3 0 15,1-1 0-15,2 0 0 0,-2-6 1 16,3 5-1-16,-2-4-1 0,-1-4 2 0,1 3-2 15,-3-3 2-15,4-2 0 0,-1 0 0 16,5-2 1-16,2-5 0 0,-2-6 1 16,-2-2 0-16,-2-3-6 0,1-3 3 15,-1-2-5-15,-3 0 2 0,-1 2-2 16,1 0-1-16,-2 6-1 0,1 0-4 0,-2 5-6 16,0 1-20-16,1 1-46 0,-1 6-73 15,0-1-127-15</inkml:trace>
  <inkml:trace contextRef="#ctx0" brushRef="#br0" timeOffset="198384.6644">22260 11142 388 0,'0'0'57'16,"0"0"-14"-16,0 0-13 0,0 0-10 15,0 0-11-15,0 0-4 0,0 0-4 16,0 0 2-16,0 0-1 0,0 0 1 16,23-19-3-16,-5 33 2 0,-2 1 3 15,-2 5-4-15,1 0 4 0,-2-1-4 0,-1 1 0 16,0-2-1-16,-1 0 0 0,-6-6 0 15,4 1 0-15,-5-6 0 0,1 1 0 16,-1-1 1-16,-3-4-1 0,2 2 2 16,-3-5 1-16,0 0 5 0,0 0 0 15,2 0 2-15,-2 0 1 0,1-1-1 16,2-11 1-16,-1-8-3 0,3-7-2 16,-2 1-2-16,1-3-7 0,1-3 6 15,-1-1-5-15,1-2 3 0,-1-4 2 16,1 1-2-16,0-2 2 0,-2-3-2 0,0-1-1 15,0 3-1-15,0 0 2 0,-2 5-2 16,-1 2 2-16,0 4-1 0,0 2 0 16,0 9 0-16,0 0 0 0,0 7 0 15,0-1-1-15,0-1-3 0,0 1 0 16,0 1 0-16,0-1-4 0,0 1 5 0,0 1-4 16,6-2 2-16,1 5 3 15,2-2 2-15,1 2 0 0,-3 3 0 16,9-1 0-16,-1 0 0 0,3 1 0 15,4 1 0-15,-6 1 0 0,3 2-2 0,-3-1 1 16,-2 0 0-16,4 2-1 0,0 0 1 16,-6 0-2-16,7 0 1 0,-2 0-1 15,-7 0 0-15,6 5-2 0,1-2 0 16,-2-1 0-16,2 0-3 0,0 2-1 16,-5-3-5-16,3-1-8 0,6 2-17 0,-7-1-32 15,8 2-37-15,-6-1-35 16</inkml:trace>
  <inkml:trace contextRef="#ctx0" brushRef="#br0" timeOffset="199196.1766">22913 11079 312 0,'0'0'60'0,"0"0"-15"0,0 0-10 0,0 0-15 15,0 0-5-15,0 0-7 0,0 0-3 16,0 0-7-16,0 0-1 0,-5-24 0 16,4 22 1-16,1 2 1 0,0 0 2 15,-5 0 1-15,2 5-1 0,-2 5 1 16,1 1-2-16,1 0 0 0,1-1 2 0,1-5-2 16,1 7-2-16,0-6 2 0,0 5 0 15,1-1 0-15,4-2 2 16,0 0-2-16,4-4 0 0,0 1 1 15,-1-4-1-15,4 1 2 0,-2-2 0 0,7 0 0 16,-4-8 3-16,7-2-1 0,-5-2-1 16,2-2 0-16,-2-3 2 0,2-1 1 15,-1-3 1-15,1-1 2 0,-2 1 0 16,1 0 0-16,-2-1 3 0,1 3 2 16,-5 1 4-16,-1 4 1 0,-5 5-1 0,2 2-3 15,-5 5-4-15,0-3-5 0,2 1-3 16,-3 4-2-16,0 0-2 15,0 0 0-15,2 0 0 0,1 10 1 16,-2 5 0-16,2 8 0 0,-3 2 0 0,0 5 0 16,0 2 1-16,0 3-1 0,0 2 1 15,0 3 3-15,0 4-5 0,2 4 5 16,-2 1-5-16,1 3 0 0,-1 1 0 16,2-1-1-16,-2-2 2 0,1-4-2 15,1-3 1-15,-1-6-1 0,-1-7 2 0,0-9-2 16,0-4 2-16,0-5-1 0,0-7 1 15,0 4 1-15,-1-6 1 0,-2 0-1 16,1 0 1-16,-5-3-1 16,-5 0 0-16,-7-6 0 0,-2-5-1 0,2-1 1 15,2-2 1-15,0-1 1 0,3-3 1 16,4-2-3-16,0-1 0 0,4-3-1 16,3-2 0-16,3-2 3 0,0 0 0 15,8-3-1-15,7 1-1 0,4-2-1 16,3-1-2-16,4-1 1 0,4-1-1 0,1 0-4 15,1 0 3-15,-1 3-6 0,0 1 3 16,-4 5-2-16,-2 1-9 0,-11 10-10 16,-2 7-28-16,-8 3-55 0,-4 5-43 15,0 0-118-15</inkml:trace>
  <inkml:trace contextRef="#ctx0" brushRef="#br0" timeOffset="199417.5428">23539 11437 581 0,'0'0'14'0,"0"0"-10"0,0 0-26 16,0 0-86-16,0 0-172 0</inkml:trace>
  <inkml:trace contextRef="#ctx0" brushRef="#br0" timeOffset="212236.2413">3544 13019 442 0,'0'0'64'16,"0"0"-18"-16,0 0-13 0,0 0-10 15,0 0-4-15,0 0-8 0,0 0-3 16,0 0-5-16,0 0-2 0,0 0 0 0,-26-50-1 15,40 41 1-15,4-3-1 0,6 5-1 16,5 5-3-16,0 0-4 0,6 2 1 16,-3 0-2-16,1 2 1 0,0 2 2 15,-1 3-7-15,0-3-12 0,-3 2-18 16,-2-2-19-16,-4 3-18 0,-8-1-18 0,-1 1 8 16,-8 0-1-16,-6 5-3 0</inkml:trace>
  <inkml:trace contextRef="#ctx0" brushRef="#br0" timeOffset="212405.8758">3576 13215 313 0,'0'0'76'0,"0"0"-17"15,0 0-20-15,0 0-10 0,0 0-8 16,0 0-10-16,0 0-2 0,0 0-8 16,0 0-1-16,-12 6 3 0,28-5 0 0,13-1 1 15,9 2-2-15,2-2-5 0,2 0-8 16,3 0-26-16,-3 0-29 0,3 1-39 15,1-1-72-15</inkml:trace>
  <inkml:trace contextRef="#ctx0" brushRef="#br0" timeOffset="212748.224">4890 12735 627 0,'0'0'38'0,"0"0"-8"0,0 0-8 15,0 0-8-15,0 0-7 0,0 0-3 16,0 0-5-16,0 0-3 0,0 0-2 0,0 0 1 15,-23-56 1-15,23 64 1 0,0 8 1 16,6 9 1-16,-2 5-3 0,2 5 2 16,-3 4 0-16,0 2-1 0,-2 3 0 15,1-3 0-15,-1-1-2 0,-1-8 0 16,3-5-4-16,-3-9-8 0,3-3-9 16,1-4-15-16,-2-7-17 0,4 3-30 0,-2-1-43 15,-3-2-68-15</inkml:trace>
  <inkml:trace contextRef="#ctx0" brushRef="#br0" timeOffset="212974.3401">4652 13225 565 0,'0'0'49'0,"0"0"-27"16,0 0-7-16,0 0-9 15,0 0-3-15,0 0-5 0,0 0 1 16,0 0 0-16,0 0-2 0,71-65-7 0,-47 64-4 16,1 1 1-16,-1 0-3 0,2 0 6 15,2 0-9-15,2 3-19 0,3-3-19 16,-1 0-27-16,3 0-30 0,-2 0-28 16</inkml:trace>
  <inkml:trace contextRef="#ctx0" brushRef="#br0" timeOffset="213337.3962">4753 13459 515 0,'0'0'54'0,"0"0"-22"0,0 0-13 15,0 0-7-15,0 0-5 0,0 0-2 16,0 0-3-16,0 0-2 0,0 0-1 0,0 0-1 15,61-44 0-15,-44 41 1 0,-1 3 0 16,1 0-3-16,-4 0 0 0,2 8-2 16,-5 2 1-16,1 6 2 0,-5 0 3 15,-3 4 0-15,-3 1 2 0,0 5 0 16,-6 0 0-16,-7 3 2 0,-1-2-3 0,-5-3 2 16,9-7-2-16,-3-3 0 0,9-7 0 15,1-4-1-15,0 0 1 16,3-3-1-16,0 0 0 0,0 0 1 15,0 0-1-15,0 1-2 0,0-1-4 0,0 2 1 16,0-2 0-16,1 3 3 0,11 1 0 16,8-2 0-16,6 3-3 0,4-5-2 15,5 0-13-15,3 0-31 0,2-5-61 16,5-2-98-16</inkml:trace>
  <inkml:trace contextRef="#ctx0" brushRef="#br0" timeOffset="216644.3542">7982 13148 142 0,'0'0'38'15,"0"0"-3"-15,0 0-4 0,0 0-3 16,0 0 3-16,59-93 2 0,-51 81 1 16,0-1-1-16,-4 5-1 0,-1-2-6 15,2 1-1-15,-4 4-4 0,1-8-2 16,-2 7 1-16,0-6-1 0,0 0-4 0,0 2-5 15,-2-1-4-15,-2 2-3 0,-1-2-2 16,-2 4-2-16,2-3-2 0,-4 6 0 16,0 0-3-16,-1 4 0 0,-6 0 2 15,-1 7-1-15,-4 8-4 0,0 3-1 16,2 3 1-16,3 1 3 0,3 2 5 16,0 2 1-16,3 2-1 0,-3-3 1 0,6 3-2 15,-1-3-1-15,1 0-1 16,3-3-1-16,3 1 4 0,1-6-7 15,0 0 3-15,0-1-2 0,0-5-3 0,1 4 5 16,3-6 1-16,-1-6-1 0,0 2 2 16,-3-5 0-16,0 0 5 0,0 0 6 15,1 0 4-15,7 0-1 0,2-4 0 16,9-6-5-16,4-5 2 0,-1-3-2 16,-1-2-5-16,-1-1 4 0,-1 1-7 0,-3-1 4 15,0 6 0-15,-6 1 1 0,2 3 2 16,-6 4-2-16,-5 4 2 15,3-1-4-15,-4 4 0 0,0-1-2 0,0 1-3 16,3 0 0-16,-2 0 1 0,1 0 2 16,2 0 3-16,1 5-1 0,-1 2 0 15,2 7 0-15,1 0-3 0,-1 1 0 16,1 5 3-16,2-1-7 0,1-1 3 16,0 0-7-16,2 1-3 0,2-3-5 15,1-1-18-15,2-4-6 0,0-2-6 0,2-2 0 16,4-5 1-16,-1-2-5 0,4 0 2 15,-3-7 7-15,0-4 15 0,-4-3 20 16,3-2 16-16,-5-4 16 16,-4 1 10-16,1-3 11 0,-5 1 6 0,1 1 10 15,-4 5 5-15,0-1-4 0,-2 6-10 16,-4-3-15-16,4 2-13 0,-4 5-2 16,2-6-2-16,-2 6-4 0,0 0-1 15,0 0-4-15,0 6-5 0,0-3-2 16,0 3-2-16,0-1-6 0,0 0-1 0,0 1 1 15,0 0-2-15,0 0 4 0,0 0 1 16,0 6 1-16,0 8 0 0,-2 4 0 16,-2 0-2-16,1 0 2 0,2-1-5 15,-2-6-3-15,2-1 0 0,-1 2 1 16,2-1 6-16,0-1-4 0,0 0 5 0,0 0-6 16,0-5-1-16,2-1 1 15,-2-4 2-15,0 0 3 0,8 0 4 16,4 0-1-16,6-9-4 0,4-6 4 15,-3 0-4-15,1-2 3 0,-2 1 2 0,0 2-1 16,-3 0 0-16,4 1 1 0,-6 0 0 16,-2 5 3-16,-2-3 2 0,-5 2 0 15,1 2 2-15,-1 0-1 0,-2 2 0 16,3-2 1-16,-5 3 0 0,3-1-1 16,-2 1 0-16,-1 4-2 0,0-1-1 0,0 1-2 15,0-1-2-15,2-1-2 0,-2 2-3 16,0-2 0-16,1 2 0 15,1 0 1-15,-1 11 4 0,1 8-2 16,1 5 0-16,-2 3 0 0,1 4-2 0,-2 2 4 16,0 3-1-16,0 7-1 0,0 5 2 15,0 7-3-15,-3 4-1 0,-3 3 2 16,1 2-5-16,-2-3 2 0,2-6-1 16,0-9 2-16,2-7 0 0,-1-8 2 15,1-12-1-15,0-7 2 0,0-3-1 0,3-5 2 16,-1 1 2-16,-1 0 0 0,2-5 2 15,-8 0-2-15,-4-5 2 0,-2-5-1 16,-5-10-2-16,3 0 0 0,6-6-2 16,1-1 1-16,3-2 2 0,2-3-2 15,4-2 1-15,0 1-2 0,4-3 0 16,6 1-2-16,4 0 1 0,4 0-1 16,4 2-2-16,0-1-2 0,2 1 0 15,4 1-7-15,-1 0-8 0,2 2-12 16,-3 1-41-16,-4 3-67 0,-2 5-146 0</inkml:trace>
  <inkml:trace contextRef="#ctx0" brushRef="#br0" timeOffset="218043.9136">10167 13212 287 0,'0'0'46'0,"0"0"-4"0,0 0-1 16,0 0-5-16,0 0-4 0,0 0-2 15,0-87-9-15,0 74-2 0,0 8-1 16,0 1-2-16,0-3-3 0,0 1-1 16,0 0-6-16,0-3-4 0,-3 5-2 15,-3-5-2-15,0 2 0 0,-6 5 0 16,-5 2 0-16,0 0 0 0,-6 4 0 0,3 8 0 15,1 2-2-15,0 3 1 0,3 2 1 16,2 1-1-16,-1 1-3 0,5 1 2 16,0 0 4-16,3 3-3 0,3-3 8 15,-1-4-5-15,4 0-2 0,-1-5-1 16,2-1 0-16,0 0 1 0,0-3-1 0,0 2 1 16,0-8-1-16,3 1-1 15,3-4 4-15,6 0 0 0,5-7 4 16,3-8-1-16,-1-5 3 0,0-5-1 15,-2-2-3-15,-1-5 3 0,1-1-4 0,-1-2 2 16,-4 0 0-16,4-2 1 0,-6 2-1 16,-2-4 1-16,-2 1 1 0,-1 0-3 15,-2 3 2-15,-2 1 0 0,-1 3 1 16,3 10 0-16,-3 3 2 0,0 6-2 16,0 6 1-16,0 1-1 0,0 5-3 15,0-1-4-15,0 1-1 0,0 0 0 0,3 0 1 16,-2 15 2-16,2 7-2 0,0 12 1 15,3 2-1-15,-3 4 1 16,1 1-2-16,2 2-2 0,1-3-2 0,2 2 2 16,-1 0 2-16,3-4-3 0,1-2 2 15,0-4-7-15,1-6-5 0,0-5-5 16,0-5-11-16,-1-8-11 0,1-1 2 16,4-6 4-16,-1-1 5 0,4 0 11 15,-2-6 6-15,-4-4 5 0,1-4 11 0,-4-2 4 16,-2 0 3-16,-3-2 0 0,-2-2 0 15,4 0 5-15,-3-1 1 0,-2 5 5 16,1 1 4-16,-1 0 0 0,-3 5 0 16,6-5 0-16,-3 5-1 0,-2 5-2 15,1 3-5-15,-2 2-5 0,0-3-4 16,0 3-3-16,1 0-3 0,2 0 2 16,1 0 0-16,2 5 0 0,1 6-2 15,1 0 0-15,-1 3-1 0,-3-1 1 16,0 3-2-16,4 2 2 0,-4-6 4 0,-1 2-5 15,0-5 6-15,4 0-7 0,-3-2 0 16,-1-4 0-16,0 2 2 0,-3-5 2 16,6 0 2-16,7-3-1 15,4-6-5-15,5-6 5 0,-2-3-5 0,-2-2 4 16,-1 0 1-16,-4 0 1 0,1 2 3 0,-5 6 1 16,0 0 0-16,-5 5-2 15,1 0 0-15,0-1-3 0,-2 5-1 16,0 1 0-16,-3 2 0 0,0 0 0 15,4-3-1-15,1 1 0 0,2 0 1 0,4 2-1 16,-2 0 1-16,4 5-1 0,-3 5 1 16,2 7 0-16,-3 0-1 0,-1 3 1 15,-2 0-1-15,0 5-1 0,-2 4 6 16,-1 1-5-16,-1 4 4 0,-2 2-4 16,0 2-2-16,-2 3 1 0,-4 0 0 0,-4 0 0 15,2 2-1-15,-3-6 1 16,1 1-1-16,-1-9 1 0,-1-3 1 15,2-4 0-15,0-9 1 0,7-5 1 16,2-4 1-16,-5-4 1 0,1 2 0 0,-5-2 1 16,-3 0 1-16,2-8 0 0,-4-6-1 15,5-6 0-15,4-1-1 0,3-6-2 16,2-5 0-16,1 0-4 0,3-6 2 16,7-1-2-16,7-1 1 0,1 0-2 15,3-3 2-15,2 2-3 0,1-2-8 0,0 3 4 16,2 1-8-16,0 3-2 0,0 4-7 15,0 5-24-15,-4 6-56 0,-5 9-102 16,-8 4-75-16</inkml:trace>
  <inkml:trace contextRef="#ctx0" brushRef="#br0" timeOffset="219205.5188">7476 12337 349 0,'0'0'54'15,"0"0"-14"-15,0 0-11 0,0 0-4 16,0 0-8-16,0 0-7 0,0 0-9 16,0 0-3-16,0 0-2 0,0 0 1 15,-22-25 3-15,16 46 2 0,0 8 0 0,-2 3 3 16,-1 1-4-16,2 1 2 0,-3 1 3 15,0 2-3-15,-2 4 4 0,3 1-1 16,-2 4-2-16,2 1 2 0,0 5-2 16,1 2 1-16,5 4-1 0,3-2 0 15,0 0 0-15,0-2 3 0,6-4-2 16,5-4 0-16,-2 1 5 0,5-2-4 16,-5-3 1-16,3 0-4 0,-2-3-4 15,-3-1 1-15,2-3-1 0,-5-2 1 16,-1 1 0-16,-3-4 0 0,0-3-2 0,-4-1 3 15,-8-4-1-15,-1-6 1 0,-3-2 1 16,3-5 0-16,-3-3-4 0,-1-5-1 16,7-1-4-16,-9 0-14 0,3-1-38 15,3-5-69-15,-3-6-143 0</inkml:trace>
  <inkml:trace contextRef="#ctx0" brushRef="#br0" timeOffset="220928.1905">4817 14295 305 0,'0'0'48'0,"0"0"-11"0,0 0-12 16,0 0-9-16,0 0-8 0,0 0-2 15,0 0-5-15,0 0-5 0,0 0-4 0,0 0-1 16,-8 0 3-16,8 0 4 0,0 0 9 15,0-1 5-15,13-2 3 0,6-2 1 16,7-4-2-16,0 0-2 16,6 0 0-16,-2 0-5 0,-1 0-2 0,0 1-2 15,-3 2 0-15,-1 3-1 0,2 0-2 16,-1 3 1-16,5-1 3 0,2 1 1 16,3-2-3-16,6 2 0 0,-3-2-3 15,7 1 1-15,1 0 2 0,6-2 0 16,6-2 1-16,6-3-1 0,8 1-1 0,3-1-1 15,0-1 0-15,0 0 0 0,1 2 0 16,-3-1 0-16,1 2 0 0,-1 0 0 16,2 1-1-16,1 1 1 0,4 1 0 15,0-2-1-15,-3 2 0 0,4 0 1 16,-2-1-1-16,5 0 2 0,2 0-1 0,1-1 0 16,5-1 1-16,-1 0-1 15,2 0 1-15,0-2-2 0,0 1 1 16,3-1 0-16,0-1 0 0,0 1 1 15,4 0 0-15,2 0 1 0,-2 0-2 0,3 2 2 16,-1 0-2-16,1 2 0 0,0 1 1 16,-3 0 0-16,1 1-1 0,-3 0 1 15,2 2-1-15,-2 0-1 0,-2 0-1 16,-2 0 1-16,-4 2-2 0,-5 0 5 16,-4 1-4-16,-4-2 0 0,-3 1 0 0,-5-2-1 15,-4 0-1-15,-5 1-2 0,-2-1-7 16,-7 0-3-16,-5 0-7 0,-6 0-7 15,-7 0-13-15,-11 1-21 16,-3-1-20-16,-8 0 6 0,-5 0 4 0,3 5 7 16</inkml:trace>
  <inkml:trace contextRef="#ctx0" brushRef="#br0" timeOffset="222772.0832">6270 14523 152 0,'0'0'44'0,"0"0"-3"16,0 0-12-16,0 0-2 0,0 0 1 15,0 0 1-15,0 0 1 0,0 0-2 16,0 0-2-16,0 0-2 0,-58-60-5 16,48 54-3-16,7 2 0 0,0 1-5 15,-4-1-3-15,2 2-4 0,1 1-3 0,-3-1 2 16,3 2-3-16,-2 0 1 0,0 0 0 15,-6 0-1-15,7 0 1 0,0 0-1 16,-2 5 0-16,4-3 0 16,0 2 0-16,-3 3 0 0,5-2 0 0,-2 0 0 15,-1 5-1-15,4-3 1 0,0 4 5 16,-3 8-4-16,0 1 8 0,0 2-5 16,-3 1-2-16,-1-2 3 0,0 0-2 15,3 1 1-15,-2 1-2 0,0 1 0 16,3 3-1-16,0 5 0 0,3 4-1 0,0 4 1 15,3 4-1-15,0 3 0 0,6 0 0 16,-2 1 1-16,3 2-1 0,-1-1 2 16,-2 0 4-16,4-1-4 0,-2-2 3 15,-3-5-4-15,-2-1-2 0,-1-7 1 16,-1-4 0-16,-2-5 0 0,0-8 1 0,-2-2 2 16,-8-1 0-16,0-5-1 0,-10 2-1 15,-5-3-2-15,-4-1-7 16,-7 0-9-16,-6-3-33 0,-4 2-73 15,-2-4-147-15</inkml:trace>
  <inkml:trace contextRef="#ctx0" brushRef="#br0" timeOffset="223900.0967">6750 14993 541 0,'0'0'37'0,"0"0"-8"0,0 0-8 0,0 0-4 15,0 0-9-15,0 0-6 0,0 0-4 16,0 0-4-16,0 0-3 0,-7-17 0 16,7 17 3-16,0 0 2 0,1 7 5 15,8 7 1-15,1 4-4 0,-3-1 1 16,3 1-2-16,-2-2 2 0,0 1 1 0,-2-5 2 15,0 1-1-15,-2-5 0 0,-1 1-1 16,3-2-1-16,-2-3 1 0,-1-2 1 16,-3-2 0-16,0 0 3 0,0 0 5 15,1 0-1-15,4 0-1 0,-1-5-2 16,2-8-2-16,1-7 1 0,0-1 4 0,-2-3-3 16,-4-2 1-16,2-2-2 15,-3-2-1-15,3-3-1 0,-2-3 0 16,2 0-2-16,-1 0 1 0,1 1-2 15,0 3 2-15,1 0-1 0,-3 5 0 0,2 7-1 16,0 1 1-16,-3 8-1 0,3 5-1 16,-2-5-1-16,1 7-5 0,-1-1-4 15,1 0 1-15,2 3 0 0,9 1 2 16,3 1 3-16,7 0-2 0,3 0-3 16,0 5-5-16,3 1-13 0,-1 0-8 0,5 0-14 15,-4-1-17-15,5-5-5 0,1 0-22 16,0 0 8-16,-2-2 9 15,2-3 5-15</inkml:trace>
  <inkml:trace contextRef="#ctx0" brushRef="#br0" timeOffset="224608.3339">7490 15054 363 0,'0'0'27'0,"0"0"-10"15,0 0-1-15,0 0-2 0,0 0 0 16,0 0 2-16,0 0-3 0,0 0-1 0,13-88-1 16,-18 72-3-16,0 0-2 0,-2 1 1 15,1 0-2-15,2 2 2 16,-5-1-2-16,2 5 0 0,0-3 0 15,-4 1-1-15,3 5 0 0,-2-3-1 0,1 4-2 16,-2 4-1-16,-7-1-1 0,4 2 0 16,-5 5-2-16,2 4 0 0,2 3 0 15,2 5 1-15,0 1-2 0,0 5 2 16,3 1 2-16,0 3-3 0,0 0 2 16,4 0-1-16,3-2 1 0,2 0 0 0,1-3-2 15,0-6 2-15,0-2 0 0,1-1-4 16,5-3 1-16,2-1-1 0,-2 0-1 15,0-7 7-15,4 3 4 16,0-5 4-16,5 0 2 0,-1-5-4 0,5-7 0 16,-3-3-2-16,-3-5 0 0,1 0 2 15,-2-3-1-15,-3 2 1 0,-1 2 2 16,-2 4 3-16,-2 5 1 0,-1 3 3 16,-1 2-3-16,-1 0-4 0,1 2-2 15,-2 3-7-15,0-2-2 0,0 2-3 0,1 0 2 16,-1 0 0-16,6 0 2 0,2 5 1 15,3 8 0-15,2 2-2 0,1 0 1 16,-4 1 0-16,3-3 0 0,-1 1 0 16,0-2 0-16,0 0-1 0,0 0 0 15,2-2-2-15,-3-3-4 0,2 1-2 16,1-3-5-16,2-3-13 0,1 3-33 16,-2-5-57-16,5 0-58 0</inkml:trace>
  <inkml:trace contextRef="#ctx0" brushRef="#br0" timeOffset="225505.0537">7943 14969 429 0,'0'0'59'16,"0"0"-19"-16,0 0-10 0,0 0-9 0,0 0-6 15,0 0-8-15,0 0-5 0,0 0-2 16,0 0-1-16,0 0 1 0,-6-43 0 16,21 51 1-16,3 6 0 0,0 3-2 15,-1 1 2-15,-4 0-2 0,0 1-1 16,0-1 1-16,-3 0 0 0,-1-4-1 0,-2-2 1 16,-4-3-1-16,3-1 2 0,-2 1 0 15,-1-5 0-15,1 4 2 16,-2-5 1-16,-1 0 0 0,2 2 3 15,-3-5 2-15,0 0 5 0,0 0 2 0,2 0-2 16,2 0-2-16,0-10-6 0,2-5-1 16,3-8-2-16,-2-1 3 0,-1-3-2 15,0-1 0-15,-2-3 0 0,3-1-1 16,-4 0-1-16,0 3 1 0,-3 0-1 16,0 3 0-16,0 1 0 0,0 2-1 0,0 0-2 15,-2 6 0-15,-2 0 0 0,4-1 2 16,-3 6-1-16,-1 0 0 15,4 2-1-15,0 3 0 0,0 1-2 16,0-6 1-16,0 8-1 0,4-5 2 0,6-2 0 16,2 2 2-16,8 0-2 0,2 1 1 15,3 2-3-15,2 3 0 0,2 0-3 16,4 0 0-16,-1 3 1 0,4 0-1 16,-3 0-6-16,-1 0-13 0,0 0-16 15,-5 3-31-15,0 3-37 0,-7-2-56 0</inkml:trace>
  <inkml:trace contextRef="#ctx0" brushRef="#br0" timeOffset="226252.2705">8556 14922 445 0,'0'0'28'0,"0"0"-12"15,0 0-8-15,0 0-10 0,0 0-4 0,0 0-3 16,0 0 1-16,0 0 3 0,0 0 3 16,-11 7 3-16,6 8-2 0,-1 4 2 15,2-3 0-15,4 0-1 0,-3-5 0 16,3 1 1-16,-1 2-2 0,1-8 0 16,0 4-2-16,0-4 2 0,0-2-2 0,0 1 1 15,0-5 5-15,1 0 4 0,2 2 2 16,9-2 2-16,5 0-3 0,-1-9-2 15,7-6 2-15,-1 0-1 16,-5-3 0-16,-1-4 1 0,-1 2 0 0,-3-1 1 16,-3 8 5-16,-3-1 4 0,-2 5 3 15,-1 4 2-15,0 2-2 0,-3 3-6 16,0 0-3-16,0 0-5 0,0 0-2 16,1-1 0-16,-1-1-1 0,0 1-3 15,2-1 0-15,-2 2-3 0,0-1 2 0,1 1-3 16,1 0 4-16,1 6 1 0,1 9 0 15,3 4-1-15,-2 4-2 0,2 4 1 16,-3 2-1-16,-1 5 2 16,0 1-2-16,-2 1 2 0,-1 1 3 0,2 2-4 15,-2 1 4-15,0 1-4 0,0 0-3 16,0 2 3-16,-6-1-4 0,2-2 1 16,-2 0 0-16,-3-3 1 0,2-7-1 15,1-9 3-15,0-4-1 0,2-8 2 16,0-6 1-16,-3 0 0 0,-2-3 0 0,-7-3 0 15,-3-8-1-15,2-4 1 0,1-2 2 16,0-1-1-16,6-3 0 0,-3 0-3 16,7-4 2-16,2 0-4 0,4-2 0 15,0-4 0-15,10-1-1 0,12-3-2 16,2-1-2-16,8 2 2 0,1 3-6 16,2 0-2-16,0 4-8 0,1 3-19 15,-2 3-62-15,-2 5-84 0,0 2-89 16</inkml:trace>
  <inkml:trace contextRef="#ctx0" brushRef="#br0" timeOffset="227568.3517">9807 14875 259 0,'0'0'49'0,"0"0"-7"0,0 0-5 0,0 0-7 15,0 0-6-15,0 0-8 0,0 0-7 16,0 0-7-16,-80-50-4 0,66 50-2 16,-1 5 0-16,-6 5-1 0,3 6 2 15,1 3 0-15,5 3-2 0,0 2 1 16,1 2-1-16,1 1 4 0,2 0-1 0,-1-1 2 16,0 1-1-16,3-5 1 15,1-5-5-15,2-2 0 0,3-5-2 16,0-1-2-16,0 2-3 0,3-4 4 15,4 2 3-15,0-7 5 0,11 0-3 0,2-2 4 16,4-6 2-16,2-7-4 0,2-1 4 16,-5-3-1-16,0-3 1 0,2-2 1 15,-5 0 2-15,-3-4 2 0,0-3 1 16,-2 1 1-16,-1-4 3 0,-5 0-3 16,-3 0 6-16,0 1-1 0,-5 1-1 0,-1 1 1 15,0 2-2-15,-3 1-1 16,-4 2 0-16,0 1 1 0,-3 3-4 15,0 2-1-15,1 6 1 0,3 5-2 16,3 3-2-16,3 4-3 0,0-1-3 0,0 1 0 16,-7 0-3-16,0 6 2 0,-2 11 0 15,-2 8 2-15,5 7-1 0,3 5-1 16,3 3 0-16,0 3-2 0,0 3-1 16,3-1 2-16,1-1-1 0,3-6 4 15,-1-4-3-15,0-7-1 0,-2-11 0 0,2-2 1 16,-3-5 2-16,1-7 1 0,6 1 2 15,2-3 0-15,7-3-2 0,5-8-1 16,0-7-2-16,0-3-2 16,1-6 4-16,-2-2 1 0,-3 1 0 0,-3-2 2 15,-1 3 0-15,-4 4 0 0,-5 6 2 16,-1 7 0-16,-3 7 1 0,-3 3 1 16,0-2-4-16,0 2-3 0,1-2-5 15,-1 1 1-15,3 1 4 0,-3 0 1 16,3 0 3-16,0 0 0 0,0 9-3 0,1 7 0 15,-1 0 1-15,0 5 1 0,-2-4-1 16,1-1 0-16,-1 0-2 0,1-4 1 16,1 5-3-16,-1-7 3 0,1 1-1 15,-1 1 1-15,-1-3-1 0,2 1 0 16,0-5 1-16,0-2 0 0,-3-3 2 0,0 0 1 16,6 0 0-16,5-1-1 15,4-8 1-15,3-7-1 0,-3-3 0 0,-1-2 0 16,-2-4 2-16,0-1-1 15,-1 1 3-15,1 0-1 0,-5 9 3 0,1 0 0 16,-3 9 0-16,-2 3 0 0,0 0-2 16,-3 4-3-16,0-1-1 0,0 1-1 15,4 0 1-15,8 0-1 0,1 3 0 16,1 6-1-16,-1 5-1 0,-1 4 3 16,-1 6 1-16,1 5 1 0,-2 4-2 0,-3 4 1 15,2 1-5-15,-5 3 4 0,-2 1-4 16,-2 2 2-16,0 0 2 15,-9 3-2-15,-4 0 3 0,0-2-3 16,-1 0-3-16,-1-6 3 0,-1-1-2 0,2-6 2 16,-2-5-1-16,3-4 1 0,-3-4 0 15,7-7 3-15,3-6 0 0,-4-4 1 16,0-2 2-16,-6 0-1 0,0-10 1 16,5-4-2-16,2-4 1 0,-1-6 0 15,9-4 1-15,1-2-2 0,0-2-1 0,4-3-2 16,12 1-2-16,0-2 1 0,4 2-1 15,3 1-3-15,1 0-5 0,3 3-2 16,6 0-10-16,0 2-13 0,3 1-54 16,-1 3-145-16,-3-2-55 0</inkml:trace>
  <inkml:trace contextRef="#ctx0" brushRef="#br0" timeOffset="228425.097">11752 13836 222 0,'0'0'0'0,"0"0"51"15,0 0-51-15,0 0 67 0,0 0 8 0,0 0-14 16,0 0-18-16,0 0-9 0,0 0-7 16,0 0-6-16,-77-64-5 0,77 64-6 15,0-4-4-15,3-1-4 0,10-3 0 16,3 1-1-16,9 0-1 0,-1 3 0 16,6 1 0-16,1-1-1 0,-1 2 1 0,2-1 1 15,1 1-2-15,1 0-2 0,0 2-3 16,-2 0-5-16,-3 0-8 0,-3 1-14 15,-3 5-30-15,-2 3-29 16,-9-3-20-16,-3 4-19 0,-6 1-26 0</inkml:trace>
  <inkml:trace contextRef="#ctx0" brushRef="#br0" timeOffset="228596.8852">11727 13998 330 0,'0'0'66'15,"0"0"-3"-15,0 0-10 0,0 0-13 16,0 0-13-16,0 0-11 0,0 0-9 16,0 0-1-16,93 20-5 0,-60-19-1 15,6 1-2-15,4 1-5 0,4-2-6 0,5 3-29 16,-3-1-79-16,3 1-147 16</inkml:trace>
  <inkml:trace contextRef="#ctx0" brushRef="#br0" timeOffset="229124.9922">12825 13116 269 0,'0'0'0'0,"0"0"41"16,0 0-41-16,0 0 56 0,0 0 7 15,-32-93-12-15,31 71-13 0,-1 5-9 16,2-1 0-16,-1 4-5 0,1 1-4 16,-2-1-2-16,2 8-5 0,0-1-1 15,0 7-5-15,-1-1-4 0,1 1-3 0,0-2-1 16,0 2-1-16,0 0 1 0,6 10 1 15,5 8 0-15,1 6-1 0,-2 4 2 16,0 0-1-16,-1 3 0 0,-5-1 0 16,2 2 0-16,-1 0 0 0,-3-2 0 15,1 1 5-15,-3-2-6 0,1-4 3 16,-1-6-5-16,2-1-3 0,-2-8-5 16,0-3-6-16,1-2-20 0,-1-5-36 15,0 5-44-15,2 0-73 0</inkml:trace>
  <inkml:trace contextRef="#ctx0" brushRef="#br0" timeOffset="229387.2477">12650 13398 429 0,'0'0'66'0,"0"0"-19"0,0 0-14 0,0 0-11 16,0 0-7-16,0 0-6 0,0 0-3 16,0 0 0-16,0 0-2 0,88 3-1 15,-59-6-1-15,3-1-2 0,1-1-2 16,2 1-3-16,1 1-2 0,0 0-1 16,0 0-3-16,2 0-6 0,-5-1-11 0,0 1-25 15,-4 1-53-15,0 0-50 0,-10-1-93 16</inkml:trace>
  <inkml:trace contextRef="#ctx0" brushRef="#br0" timeOffset="229789.5972">12825 13645 501 0,'0'0'46'0,"0"0"-14"16,0 0-10-16,0 0-6 0,0 0-5 15,0 0-1-15,0 0-4 0,0 0-2 16,0 0 0-16,0 0-2 0,32-48 0 16,-27 47-1-16,4 1-1 0,-3 0 0 15,3 1 0-15,-1 4-1 0,-5 4 1 16,4 0 0-16,-7 3 0 0,0 6 1 0,0 1-1 15,-3 3-1-15,-4-2 2 0,-3-1-2 16,0 2 3-16,0 0 0 0,-2-2-2 16,1 1 0-16,2-6 0 0,1 0 0 15,3-7 0-15,2-2 6 0,0 2-6 16,2-2 6-16,-1 0-6 0,1-1-2 0,1-4 2 16,0 1-1-16,0 2-1 15,7 1 3-15,10-4-2 0,5 0-6 16,9 0 2-16,3-7-10 0,4-3-1 15,1-1-17-15,3 0-48 0,4 0-71 0,2 2-126 16</inkml:trace>
  <inkml:trace contextRef="#ctx0" brushRef="#br0" timeOffset="231718.2198">14510 13192 228 0,'0'0'41'0,"0"0"-8"16,0 0 3-16,0 0 0 0,0 0-4 0,4-77-7 16,-4 65-7-16,0-6-5 0,0 8-2 15,-4 0-2-15,-1-1-1 16,-1 0 2-16,0 2-4 0,-2 2 1 15,1 1-3-15,-2 1-4 0,-8 0-1 0,1 5-2 16,-9 0 1-16,1 6 0 0,-1 4 0 16,2 3 0-16,0 2 0 0,3 1 0 15,2 2 1-15,1 0-1 0,4 0 4 16,-2 2-1-16,5-3-1 0,1 4 3 16,2-1-4-16,3-5 3 0,3 1-1 15,1 1-1-15,0-4 4 0,0 5-4 0,4-4 2 16,7-3-1-16,2 3 1 15,5-5 0-15,1-3 0 0,1-1-1 16,1-5 2-16,1 0 2 0,1 0-1 0,2-8 3 16,-2-2-3-16,0-2 3 0,-1-3-3 15,-2-1 1-15,-4 0 0 0,-2-3-6 16,-3 1 8-16,-4 3-6 0,-3 0 4 16,2-2-1-16,-3 6 1 0,0 1 1 15,-2 5 1-15,-1 5 1 0,0-1-2 0,0 1-4 16,0-2-2-16,2 1-3 0,-2 1 0 15,0-2 1-15,1 2 2 0,2 7 0 16,-2 9 1-16,4 5 3 0,-2 1-4 16,1-2 3-16,2 0-4 0,-2 0 0 15,0-7 2-15,2 0-2 0,2-2 2 16,-3-6 0-16,7 5-1 0,-5-7 2 16,3-3-1-16,5 0 2 0,-2 0 1 15,4-8-1-15,-2-2-1 0,-1-4 3 16,-1-1-3-16,1-3 1 0,-2-2-2 0,4 0-5 15,-5-1 5-15,1 0-5 0,-1-1 5 16,-2 2-1-16,-3 7 0 0,0-2 0 16,-2 4-1-16,-3-1-1 15,2 1-2-15,-1 5-4 0,-1 2-17 0,-1 4-51 16,0-2-90-16,0 2-113 0</inkml:trace>
  <inkml:trace contextRef="#ctx0" brushRef="#br0" timeOffset="235044.482">7512 13748 151 0,'0'0'49'0,"0"0"2"16,0 0-5-16,0 0-5 0,0 0-5 16,0 0-6-16,0 0-5 0,0 0-5 15,0 0-3-15,-22-79-3 0,21 76-7 16,1 3-5-16,-3-2-4 0,-3 2-1 16,-1 2 1-16,-9 7 0 0,1 3-1 0,3 3 1 15,4-4-2-15,1 2 2 0,4-4 1 16,0 4-1-16,3-2 1 0,0 2-2 15,0 0 0-15,0-2-1 16,0 3-3-16,6-6 0 0,3 2 4 0,-2-5 4 16,6-4 3-16,6-1 2 0,1 0-3 15,3-4 0-15,-1-5-1 0,1-2 3 16,-4-3 2-16,-2 1-1 0,-1-4 1 16,-1-1 2-16,-4-1 5 0,-1-1-1 15,-4 7 1-15,-4-3-2 0,-1 6-2 0,-1-2-3 16,-6-1-5-16,-1 5-4 0,-9 1-8 15,-3 7-12-15,-4 9-26 0,-7 7-52 16,1 8-94-16</inkml:trace>
  <inkml:trace contextRef="#ctx0" brushRef="#br0" timeOffset="235973.6397">7055 12169 147 0,'0'0'54'0,"0"0"-11"16,0 0-13-16,0 0-4 16,0 0-5-16,-16-87 6 0,12 76 3 15,-2 0-3-15,5 0-3 0,-5 2-11 16,0 1-7-16,-3 1-3 0,2 1-2 0,-3 3-1 15,-6 3 0-15,0 0-1 0,-7 9 0 16,0 6 0-16,4 5-1 0,0 2 1 16,3 1 0-16,2 4-2 0,5 0 1 15,3 0-1-15,2-1-2 0,4 1 2 16,0-4-4-16,1 0 4 0,5-4 1 0,3-4 4 16,0-2-2-16,2-6-2 15,-5-2 2-15,6-2 4 0,2-3 4 16,2 0 3-16,7-5 0 0,-4-5 0 15,-3-3-2-15,-2-2 1 0,-2-2-2 0,-2-4 0 16,0-2-1-16,0 1 0 0,-1-1 2 16,-2 7 2-16,-3 0 2 0,-1 5 1 15,-1 7-2-15,-1-1-3 0,-1 5-2 16,0-2-6-16,0 2-6 0,0 0 0 16,2 0 1-16,-2 0 1 0,4 0 4 0,-1 11 1 15,6 6-2-15,2 2 1 0,-1 1 0 16,2-1 0-16,-1-3-1 0,1-1 1 15,5 1-2-15,-2-4 2 16,-4-3-2-16,1-2 0 0,4 0-2 0,-3-3 0 16,0 1-3-16,4-4-2 0,2 1-7 15,0-1-16-15,-2-1-49 0,-4 2-63 16,-3-2-109-16</inkml:trace>
  <inkml:trace contextRef="#ctx0" brushRef="#br0" timeOffset="237368.788">6118 15897 44 0,'0'0'20'0,"0"0"2"16,0 0 2-16,0 0 3 0,0 0 4 0,0 0 1 15,0 0 0-15,0 0-7 0,0 0-9 16,0 0-2-16,6-13-3 15,-5 12 7-15,-1 0 4 0,0-7 4 16,0 2-4-16,0 0-5 0,0-6-4 0,0 7 0 16,0-1 0-16,-3-3 2 0,2 5-4 15,-1 0-1-15,1-2-4 0,-2 2 1 16,0 1 0-16,-1-2 0 0,4 2-2 16,0 3-1-16,-3-1-1 0,3 1-1 15,0-1 1-15,-3-1-2 0,3 0 0 0,-1 1 0 16,-1-1-1-16,1 1 0 0,-1-1 0 15,1 2 0-15,-1-1 0 0,1 1-1 16,-1-2 1-16,1 2-1 16,-2-2 1-16,3 2 1 0,-3-1-1 0,3 1 0 15,-4-2 0-15,4 2-1 0,-1-1 0 0,-1 1-1 16,1-1 2-16,-1 1 0 16,1-2 2-16,-1 2-2 0,1-1 0 15,-1 1 1-15,1-2 0 0,-2 2 0 16,3-1-3-16,-3 1-1 0,3 0 0 0,-7 0-2 15,-5 0 2-15,-1 1-2 0,-4 8 3 16,4 3 0-16,0 4-3 0,6 0 5 16,-1 4 3-16,4 1 1 0,1-6-1 15,0 3-4-15,3 1-3 0,0-1-1 16,3 5 5-16,4-4 0 0,1 0 0 0,-1-3 0 16,6-2-2-16,-6-4-1 0,2 0-3 15,4-3 1-15,-6-2 2 16,0-1 3-16,5-4 6 0,1 0 2 15,4-4-1-15,2-8 0 0,1-3 1 0,-7-4-2 16,-1-1 4-16,-5-2-1 0,2-1 2 16,-5 0 2-16,-2 1-5 0,-2-1 2 15,0 8-6-15,0-2 3 0,-6 3-3 16,-3 2-4-16,0 0-3 0,-5 6-8 16,-5 4-13-16,-1 2-28 0,-9 7-56 0,3 5-80 15</inkml:trace>
  <inkml:trace contextRef="#ctx0" brushRef="#br0" timeOffset="238188.9201">5865 14300 89 0,'0'0'23'0,"0"0"2"0,0 0 6 0,0 0 7 16,0 0 5-16,-22-77 5 15,21 72-4-15,-4-4-9 0,3 6-6 0,-1-2-9 16,-3-1-7-16,3 4-6 0,0-2-4 16,-7 3-1-16,-6 1-1 0,0 1 0 15,-10 8 0-15,7 2-1 0,0 1 2 16,2 0-2-16,0 2 1 0,4 0-1 16,-2 2-3-16,1 2 3 0,2 1-2 0,1 0-2 15,2 1-2-15,3-5 2 16,2 3-1-16,2-1 4 0,2 3 6 15,0 4-1-15,0-2 2 0,6-2 1 16,0-2-3-16,4-2 1 0,2-3 5 0,-1-1-4 16,-2-5 5-16,4-1-5 0,-4-3 4 15,1-3 1-15,9 0 1 0,-2-6-2 16,3-4-7-16,-4-4 4 0,0-4-2 16,-3 0 3-16,-3 1-2 0,-1-5-2 15,-1 3 1-15,-3-2 0 0,-1 5 2 0,-4 6 0 16,0-2-2-16,0 6-2 0,0-1 0 15,0-3-1-15,0 7-3 0,0-2 1 16,-1 2 0-16,1 3-1 16,-3 0 3-16,-2 6-3 0,0 4 1 0,2 4 0 15,0 3-1-15,3 0 2 0,0 4-1 16,3-3 0-16,5 1 0 0,0-4 0 16,-4-3-1-16,5-1 2 0,2-2-1 15,-5-5 3-15,9 4-2 0,-7-5 0 16,4-2-1-16,6-1 0 0,-3 0-1 0,8 0-1 15,-4-6-1-15,0-1-2 0,-6-3-1 16,6-1-4-16,-4 0-14 0,0-3-30 16,2-1-57-16,1 0-74 0</inkml:trace>
  <inkml:trace contextRef="#ctx0" brushRef="#br0" timeOffset="240696.202">16232 12859 195 0,'0'0'47'15,"0"0"-15"-15,0 0-12 0,0 0-7 16,0 0 1-16,0 0 0 0,0 0 2 16,0 0 1-16,0 0-1 0,0 0 0 15,-3-16 0-15,3 14 0 0,0 1-2 16,0 0-5-16,0-6-2 0,0 2-3 0,0-7-1 15,3 2 1-15,-2-1 0 0,2 2-2 16,-1-1 1-16,1-1 2 0,-3 6 3 16,1 1 0-16,-1-1 0 0,0-2-3 15,0-4-3-15,-3 1 0 0,-1 2-2 16,-1-1 2-16,2 6-2 0,-4-3-2 0,6 4 1 16,-2-1 0-16,-1 2 1 15,-4 1 0-15,1 0-1 0,-5 0-1 16,-5 1 1-16,1 5 1 0,-3 5 0 15,2-1 1-15,3 4-1 0,-2 0-1 0,3 1 0 16,2 2 1-16,0-1 0 0,4 2-2 16,2 2-2-16,1 0 1 0,2 1 1 15,1 2 3-15,1 0-1 0,0-1 2 16,3-1-2-16,1 0 1 0,2-3 0 16,-1-7-1-16,2 2 0 0,-2-5-1 0,3-2 1 15,-1 0 3-15,-3-3-1 16,5 0 0-16,3-3 1 0,1 0 0 15,5-6 2-15,-4-5 1 0,-2-2 4 16,-1-4-2-16,-3-3 1 0,2-3-4 0,-2-3 1 16,-1-1-3-16,-1 1 3 0,1-1-1 15,-3 4 3-15,0 5 0 0,-1 4 0 16,0 2-1-16,-3 8 1 0,2-1-1 16,-2 5-2-16,0-1-3 0,0 1-2 15,0 0-2-15,0 0 1 0,1 0 0 0,2 9-1 16,2 4 2-16,0 9-1 0,-1-1 0 15,2 0 1-15,0 2-2 0,0-1 2 16,5 1 0-16,-2-4 0 16,1-1 2-16,3-2-4 0,-3-1 2 0,4-4-1 15,-5-1 0-15,3-4-2 0,-6-3-2 16,7 1 2-16,-3-1 1 0,0-3 3 16,5 0 2-16,-2-3 0 0,4-6-2 15,-2-4 3-15,0-1-2 0,-3-4 1 16,1-1-1-16,-4-3-2 0,-1-5 0 0,0 2 0 15,-1-3-1-15,-2 3 1 0,-2 6-1 16,-1 1-1-16,-1 6-2 0,-1 6-4 16,0-6-16-16,0 0-30 0,0 1-62 15,-1-1-134-15</inkml:trace>
  <inkml:trace contextRef="#ctx0" brushRef="#br0" timeOffset="241437.7225">16438 12222 208 0,'0'0'54'0,"0"0"-7"0,0 0-3 15,0 0-6-15,0 0-9 0,0 0-8 16,0 0-7-16,0 0-7 0,0 0-4 16,9-76-1-16,-1 70-1 0,0 0 0 15,2 1 0-15,2 3 0 0,1 0 0 16,4 2-1-16,2 0 1 0,4 0 1 0,-4 0-1 16,3 3 1-16,-4 2-1 15,0 1 0-15,-4 3-1 0,1 2 1 16,-4-1 1-16,1 5 1 0,-6-5 0 15,-2 5 1-15,-4 3 3 0,0 1-2 0,-7 7 1 16,-6 0 0-16,-5-2-1 0,-3 2-1 16,-4 0-2-16,0-2 1 0,2-1 1 15,2-3-2-15,6-7 0 0,2-2 0 16,7-4-1-16,2-3 0 0,3 0 1 16,1-4 3-16,-2 0 1 0,2 0 7 0,0 0 3 15,7 3-1-15,11-1 0 16,5-2-7-16,3 0-6 0,4 0-2 15,1-2-2-15,-4-1 0 0,-1 0-3 16,-7 2-3-16,-3-1-3 0,-4 2-6 0,0-2-16 16,6 1-59-16,-5 1-135 0</inkml:trace>
  <inkml:trace contextRef="#ctx0" brushRef="#br0" timeOffset="244575.7902">15808 13470 158 0,'0'0'48'0,"0"0"-3"15,0 0-5-15,0 0-3 0,0 0-2 16,0 0-6-16,0 0-4 15,0 0-3-15,0 0-6 0,0 0-4 16,-16-30-2-16,16 25-3 0,3 2 2 0,4-2 0 16,4 5 1-16,0 0 0 0,5 0 0 15,4 0 1-15,0 2 0 0,8 1-2 16,-2-3 0-16,6 0-3 0,0 0-2 16,3 0 0-16,0 0-3 0,0-2-1 15,0-1 1-15,0-1-2 0,1 1 1 0,1-1 1 16,2 0-2-16,2 0 1 0,-5 1-2 15,3-1-2-15,-7 1 1 0,-10 2-5 16,-4 1-5-16,-6 0-4 0,-6 0-6 16,4 0-7-16,-6 0-6 0,-1 0-19 15,1 1-36-15,-4 4-56 0</inkml:trace>
  <inkml:trace contextRef="#ctx0" brushRef="#br0" timeOffset="245064.2229">16090 13751 477 0,'0'0'40'15,"0"0"-15"-15,0 0-9 0,0 0-3 0,0 0-2 16,0 0 1-16,0 0-5 0,0 0 1 16,0 0-3-16,0 0 0 0,-13-42-3 15,13 36-1-15,0 0-1 0,0-1-1 16,3 4 0-16,4-2 0 0,2 0 0 16,1 4 1-16,0 0-1 0,3 1 0 0,5 0 0 15,-1 4 1-15,2 2-1 0,-5 0 0 16,-2 3-1-16,-2 0 0 15,-3 0 2-15,-1 3 0 0,-3 6 0 16,-3 0 0-16,0 5 0 0,-9-1 1 0,-4 3 5 16,-3-1-4-16,-3-1 4 0,2 1-3 15,-3-3-3-15,2 1 2 0,-1-4 0 16,4-2 0-16,3-3-2 0,8-8 1 16,1 0 0-16,3-5 0 0,0 0 1 15,0 3 0-15,6 2 0 0,8-1-1 0,11-1-2 16,2-3 0-16,4 0-4 0,2-1 2 15,2-4 1-15,-1 2-4 0,5-1 0 16,-1 0-9-16,-1 1-25 0,-2 3-48 16,-4-1-93-16,-3 0-89 0</inkml:trace>
  <inkml:trace contextRef="#ctx0" brushRef="#br0" timeOffset="250788.7642">12965 14251 124 0,'0'0'41'0,"0"0"0"0,0 0-1 16,0 0-4-16,0 0-9 0,0 0-6 15,0 0-6-15,0 0-2 0,0 0 3 16,-24-7 2-16,28 14 1 0,9 5 0 16,0 1 0-16,1-3 1 0,1-1 1 15,2-1 2-15,4-2-3 0,3-1-1 16,5-1-4-16,1-4-3 0,4 0-1 16,2 0-4-16,4 0-1 0,4-3-2 15,3-1-2-15,4 1 0 0,5-2-1 16,8-1 0-16,4 0 0 0,14-3 0 0,6 0-2 15,8-1 0-15,5-2-2 0,6 2-1 16,3-1 1-16,6 2-4 0,-1 3 0 16,1 0 0-16,-4 1 0 0,-3 2 1 15,-3 0-5-15,-1 0-1 0,-2 2 1 16,-3 0 0-16,0-3-2 0,-9 3-3 16,-1-1-1-16,-5-2-10 0,-4 2 5 15,-6 1-2-15,-4 1-21 0,1 0 8 16,-4 0-8-16,-1 0-13 0,-2 0 19 15,-3 0 1-15,5 0-10 0,-1 0 10 0,-1-2-1 16</inkml:trace>
  <inkml:trace contextRef="#ctx0" brushRef="#br0" timeOffset="252084.9061">13120 14913 303 0,'0'0'52'0,"0"0"-9"16,0 0-11-16,0 0-5 0,0 0 0 15,0 0-4-15,0 0-5 0,0 0-10 16,-3-63-4-16,3 61-4 0,-2 2 1 16,2 0 1-16,0 0 1 0,0 14 0 15,8 6-1-15,1 5 3 0,3 2 3 16,0 1 0-16,2-1 1 0,-2-1-2 15,4 0-3-15,-3-2-1 0,0-3-1 0,3-1-2 16,-3-3 1-16,1-2-1 0,-5-4 2 16,1-1-2-16,-3-4 1 0,-4-3-1 15,0 2 0-15,-3-5 2 0,0 0 4 16,0 0 3-16,0 0 1 0,3 0-1 16,0 0-3-16,1-11-3 0,1-6-1 0,-1-5 3 15,0-6-3-15,-1-2 0 16,0-4-1-16,0-6 1 0,1-1-1 0,2-2 2 15,-1 4 0-15,1 1-2 16,-1 3 0-16,-1 3 0 0,-1 3 0 0,2 3 0 16,-4 4-1-16,3 5 1 0,-1 0-2 15,-1 6 1-15,-1 1-1 0,3-1 1 16,-4 5-2-16,2 2 0 0,-2 4-2 16,0-6 2-16,1 0-3 0,-1 2 1 15,5-3 0-15,-4 4 1 0,8-3 2 0,5-1-3 16,-1 2 2-16,7 0-1 0,-2 1-1 15,2-2-4-15,0-1 3 0,2 0-7 16,3-1 5-16,2 0 1 0,5 3-3 16,0-3-13-16,1 3-31 0,2 0-46 15,-3 5-59-15,-8 0-91 0</inkml:trace>
  <inkml:trace contextRef="#ctx0" brushRef="#br0" timeOffset="252908.4679">14159 14989 122 0,'0'0'38'0,"0"0"0"0,0 0-4 0,0 0-1 16,0 0-4-16,-11-83 1 0,10 64-3 15,-1 3 2-15,1 4-1 0,-4-5-6 16,1 2-5-16,0 6-7 0,-2-5-7 16,-4 2 0-16,4 6 1 0,-6-2-2 15,4 4-1-15,-4 4-1 0,-4 0 0 0,-3 1 0 16,-4 8-1-16,4 2-1 0,2 3 0 15,2-1-3-15,1 4 1 0,1 1-1 16,3 2 3-16,1 3 1 0,2 1 3 16,0 0-1-16,1 2 0 0,3-7-1 15,2 0 0-15,1-7-1 0,0 2 1 0,0-1 1 16,0-2-1-16,0 2 1 16,1-9 2-16,1 0 0 0,1-1 3 15,1 0 2-15,-1 1 6 0,0 0 2 16,1-4-1-16,6-2-4 0,3-5-1 0,6-6-4 15,-2-6 0-15,-2-1 0 0,2-3 4 16,-2 1 0-16,-1 2 1 0,-4 3-1 16,-2 2-4-16,0 5-1 0,-4 2-1 15,-2 3-2-15,1 2-2 0,-3 3-3 16,0-1-5-16,0 1 3 0,4 0 2 0,2 9 2 16,7 6 3-16,-3 5 1 0,2 1-2 15,-2 2 1-15,-2-3 2 0,1-1-5 16,-2-4 2-16,-1-3 1 15,1-1-1-15,-2-2 1 0,2-1 1 0,0-2 0 16,-4-4 1-16,7-2 1 0,0 0-1 16,6-9-1-16,3-5 0 0,0-4 0 15,-1-2 0-15,-1-3 0 0,-2 0-1 16,-2-3 1-16,0 2-1 0,-1-2 0 16,0 2-2-16,-1 0 1 0,-2 3-2 0,0 0 0 15,-5 7-2-15,3 1-3 0,-4 4-2 16,-2 5-6-16,2 1-26 0,-3 3-55 15,0 0-95-15,0 0-90 16</inkml:trace>
  <inkml:trace contextRef="#ctx0" brushRef="#br0" timeOffset="254255.9798">15833 14775 235 0,'0'0'62'0,"0"0"-11"0,0 0-9 0,0 0-7 16,0 0-8-16,0 0-3 15,0 0-7-15,0 0 0 0,0 0-9 16,0 0-2-16,0-52-5 0,-2 52 0 15,2-1 1-15,-1 1 1 0,-2 0 1 0,-2 9-1 16,1 0 0-16,-3 6 0 0,4-4 0 16,0 0 0-16,0 1-2 0,2-6-1 15,1 0 1-15,0-6 0 0,0 6 1 16,0 0 0-16,0 0 2 0,0 4-1 16,3-7 3-16,6-1-3 0,6 1 0 0,4-3-1 15,4 0-1-15,2-7 0 0,2-3 1 16,1 0 1-16,-2-2-2 0,-2-3 1 15,-2 1-1-15,-2-1 2 16,-2 0-1-16,-2-1 1 0,-3 1 1 0,-3 3 2 16,-3 0 3-16,-1 3 2 0,-3 0-1 15,1 0-1-15,-2 4-4 0,0 1-1 16,-2-3-1-16,0 3 3 0,0-2-3 16,2 1-2-16,-2 5 0 0,0 0-2 15,0 0 1-15,0 2 0 0,0 11 0 0,-4 7-1 16,-2 8 1-16,1 2 0 0,1 2 0 15,2 4-1-15,1 1 0 0,1 4-1 16,0 0 2-16,0 0-3 16,4-2 3-16,-1-1-3 0,2-1 3 0,-2-4-1 15,2-1 2-15,-2-4 5 0,1-3-8 16,-2-7 6-16,-1-1-6 0,1-6-1 16,-2-5 1-16,1 0 0 0,-1-2 1 15,0 1 1-15,-1 1 1 0,-8 3 1 16,-4-5 0-16,-4 2-2 0,-3-4 3 0,-2-2-2 15,1 0 1-15,0 0-1 0,-1-8 1 16,5-2 1-16,0-6-1 0,2 0-5 16,4-7 1-16,6-1-4 0,5-5 3 15,0-3 3-15,14-1 0 0,6-2 0 16,3-3-2-16,1-2 1 0,5 3-3 0,0 2 0 16,1 4-5-16,-1 7-6 0,0 7-25 15,0 7-48-15,-1 4-63 16,-8 4-126-16</inkml:trace>
  <inkml:trace contextRef="#ctx0" brushRef="#br0" timeOffset="255232.5837">16481 14598 193 0,'0'0'56'0,"0"0"-3"0,0 0-5 0,0 0-2 16,0 0-3-16,0 0-14 0,0 0 1 16,0 0-10-16,0 0 2 0,-25-75-4 15,24 71-6-15,-1-1-3 0,1-1 0 16,1 0-3-16,-2 0-3 0,2-4-1 16,0 3 0-16,0-3-2 0,6-4 0 0,2 3-1 15,4-1 1-15,-2 5 0 16,3 1-1-16,-4 2 0 0,1 4 0 15,7 0-1-15,-3 0-1 0,4 5-1 16,-3 6 1-16,-1 1-1 0,-4 3 3 0,-2 3-1 16,-3 2 3-16,-3 0 2 0,-2 4-2 15,0-1 5-15,-3 0-5 0,-6-4 0 16,-1-1-1-16,6-5 0 0,-4-3 1 16,1-2-1-16,3-5 2 0,4 0 0 15,-3-2 2-15,0 3 2 0,0-1-1 0,0-1 2 16,3-2 0-16,-1 0 1 0,1 0-1 15,-2 0-1-15,1 0-1 0,-1 0-1 16,1 0-4-16,-1 0-1 0,1 0-3 16,1-1 0-16,-2 0 0 0,2-4 1 15,0-1 3-15,3 0-2 0,5 1 1 16,2 4-1-16,6 1-4 0,-2 0 0 16,5 1 2-16,-4 7 0 0,-1 1 3 15,-5-2 0-15,1 3 0 0,-4-3 0 16,-1 1 0-16,0-1 1 0,-4-2 2 0,-1 6-1 15,-1-2 1-15,-15 4-1 0,-2 2 1 16,-9-4-2-16,-3 0 1 0,-2-4 0 16,1-2-1-16,3-1 0 0,7-2 0 15,2-2 0-15,7 0-1 0,6 0-3 16,-6 0-6-16,5 0-21 0,1 0-59 0,2 0-96 16,4-2-88-16</inkml:trace>
  <inkml:trace contextRef="#ctx0" brushRef="#br0" timeOffset="255535.4343">16989 14505 450 0,'0'0'54'0,"0"0"-20"15,0 0-3-15,0 0-5 16,0 0-5-16,0 0-4 0,0 0-6 0,0 0-5 16,0 0-4-16,0 0-2 0,-29-41 0 15,18 46-1-15,-4 10 2 0,-3 6 4 16,0 5-2-16,0 6 1 0,0-1-4 16,-2 5-4-16,1 0 2 0,3-1-2 15,-1 1 0-15,2-1-4 0,1 0-2 0,2-5-9 16,4-1-16-16,-2-3-29 0,4-9-46 15,0-2-70-15</inkml:trace>
  <inkml:trace contextRef="#ctx0" brushRef="#br0" timeOffset="255906.13">16968 14733 492 0,'0'0'53'0,"0"0"-17"16,0 0-13-16,0 0-7 0,0 0-3 15,0 0-6-15,0 0-3 0,0 0-3 16,0 0-2-16,0 0 0 0,9-23 0 0,-9 23 1 16,1 0 0-16,3 0-1 15,2 0 2-15,0 8-1 0,0-1-1 16,-2 2 2-16,0 0 0 0,-1 2 0 15,0 1 1-15,-3 0-1 0,0 7 0 0,-3-3 1 16,-5 5 0-16,-7-1-1 0,-2 0 1 16,-3 0-3-16,2-2 2 0,-1-1 0 15,8-5-2-15,-1-3 1 0,5-2-1 16,6-3-1-16,-1-2 0 0,2-2 0 16,0 0 1-16,0 5 1 0,6 1 1 0,11 2-1 15,9-1-1-15,6-3-3 16,4-3-7-16,3-1-17 0,6 0-37 15,-4 0-76-15,1-1-140 0</inkml:trace>
  <inkml:trace contextRef="#ctx0" brushRef="#br0" timeOffset="256832.336">17670 14702 196 0,'0'0'52'0,"0"0"-8"15,0 0-3-15,0 0-1 0,0 0-5 16,0 0-5-16,0 0-10 0,0 0-7 16,0 0-3-16,0 0-3 0,-11-47 2 15,-5 49 0-15,-7 10-1 0,-1 8 0 16,-1 6-2-16,-3 6-4 0,-2 5 4 0,-2 8-5 16,-1 3 0-16,-5 5 0 0,2 3 0 15,-1-1-2-15,-1-1 2 16,-1-2 2-16,1-2-4 0,4-3 3 15,-1-2-4-15,3-2-2 0,2-5 1 0,2-1-3 16,1-4 0-16,2-3-3 0,3-2-2 16,5-7-6-16,5-6-7 0,4-6-16 15,7-4-22-15,1-5-26 0,-2 0-18 16</inkml:trace>
  <inkml:trace contextRef="#ctx0" brushRef="#br0" timeOffset="257925.1604">17422 15331 417 0,'0'0'52'0,"0"0"-11"15,0 0-9-15,0 0-6 0,0 0-7 0,0 0-3 16,0 0-3-16,-5-85-2 0,5 73-5 15,0-1-8-15,0 1 4 0,3 2-6 16,2 0 7-16,-1 2-3 0,2 0 0 16,4-3-1-16,3 3-2 0,3-3 2 15,1 4-1-15,2-2 0 0,-3 5 0 0,1 1 1 16,-1 1-2-16,4 0 1 16,-2 2-2-16,4 0 1 0,-7 0-1 15,-2 7 0-15,-2 1 1 0,-4-1 0 16,-2 7 0-16,-2 0 7 0,-3 3-5 0,0 7 6 15,-8-2-4-15,-7 1-2 0,1-2 2 16,-5-1-2-16,2-2 1 0,4-6 1 16,2-1 0-16,3-4 1 0,5-4 3 15,0 0 0-15,3-3 2 0,0 0 1 16,0 0-1-16,0 0-3 0,0 0-2 16,0 0 0-16,0-6-2 0,0-6 1 0,10-3-3 15,2-2 1-15,1 4-1 16,4 0 0-16,-5 7 1 0,4 0 0 15,-6 5-1-15,4 1 0 0,2 0-2 0,0 3 1 16,2 5 1-16,-4 2-1 0,-4 0 1 16,-3 2 1-16,-2-1 0 0,-1 0-1 15,-4 2 1-15,0 5-1 0,-3-3 1 16,-4 4 0-16,-6-3 2 0,-4-2-1 16,-3-3 1-16,-4 0 0 0,-2-3-1 0,-1-2 0 15,-1-2 0-15,2-1 0 0,9 1 0 16,-2-4 0-16,9 1-2 15,4-1-1-15,-1 0-5 0,7 0-13 16,-2 0-34-16,2 0-65 0,-1 0-67 0</inkml:trace>
  <inkml:trace contextRef="#ctx0" brushRef="#br0" timeOffset="258224.3002">18061 15155 533 0,'0'0'50'0,"0"0"-16"16,0 0-10-16,0 0-5 0,0 0-7 15,0 0-5-15,0 0-3 0,0 0-5 16,0 0-1-16,3-26 0 0,-3 26 0 0,-7 8 1 15,-5 10 1-15,-5 8 5 0,-1 4-5 16,-2 5 3-16,-3 1-5 0,-2 3-2 16,-1 3 1-16,0-1-4 0,3 0-2 15,2-3-6-15,3-1-7 0,4-3-19 16,2-5-26-16,-1-3-47 0,2-5-46 0</inkml:trace>
  <inkml:trace contextRef="#ctx0" brushRef="#br0" timeOffset="258624.4335">18024 15510 457 0,'0'0'71'0,"0"0"-20"0,0 0-13 16,0 0-13-16,0 0-9 15,0 0-7-15,0 0-4 0,0 0-4 16,0 0-1-16,0 0-1 0,28-73 0 0,-16 72 0 16,-3-2 0-16,2 3 0 0,1 0 0 15,-2 0 0-15,3 4 0 0,-3 0-1 16,0 6 0-16,-3 2 1 0,-4-3 1 16,0 7 0-16,-3 3 0 0,-1 1-3 15,-9 5 3-15,-2 1-1 0,-2-3 1 0,-1 1 0 16,-2-1 0-16,2-3 0 0,-1-1 0 15,3 0-1-15,5-7 1 0,1 0 0 16,2-5-1-16,2-2 0 16,2 0 0-16,1-1 1 0,0 2-1 0,0 2 0 15,6 1 1-15,2-4-1 0,8-3-1 16,4 0-1-16,1-2-2 0,8-2-7 16,-3-3-4-16,-2-3-16 0,1 1-24 15,-3-4-53-15,1 2-70 0</inkml:trace>
  <inkml:trace contextRef="#ctx0" brushRef="#br0" timeOffset="258845.882">18775 15647 458 0,'0'0'-9'0,"0"0"-28"16,0 0-96-16,0 0-112 0</inkml:trace>
  <inkml:trace contextRef="#ctx0" brushRef="#br0" timeOffset="265412.2433">16028 14919 59 0,'0'0'25'0,"0"0"1"0,0 0 3 0,0 0-2 16,0 0-6-16,0 0-1 16,0 0-2-16,0 0 1 0,0 0-1 0,48-83 2 15,-43 76 3-15,0-3 0 0,2 3 2 16,-6 4 2-16,2-1-3 0,-3 4-3 16,0-4-5-16,2 0-4 0,-1-1-3 15,-1-5-2-15,0 5-1 0,0-6 0 16,0 0-1-16,-1 1 1 0,-2 1 2 0,-3-4-2 15,3 3 2-15,-1-1 1 0,-3-4-1 16,4 6 2-16,-5-3 0 0,3 4 0 16,-2 1-3-16,-4-4 0 0,4 5-2 15,-6-2 0-15,6 5-1 0,2 1-2 16,-5 1 1-16,-3 1-2 0,-3 0 0 0,-5 8 0 16,1 1 0-16,-1 5 0 15,1 0-1-15,-2 1 0 0,3-2 1 16,1 2 0-16,1-1 1 0,3-2-1 15,4-3 2-15,0 2 1 0,0 0-2 0,7-4 1 16,-4 5 0-16,-2 2-2 0,6-5 3 16,-2 6 0-16,0 0 1 0,2 4-1 15,0 4-1-15,0 0-2 0,2 2 2 16,-1-1 0-16,1 2 0 0,-3 1 0 16,3 1-1-16,-1-2-2 0,1-1 2 0,1-6-3 15,0-1 1-15,0-1 0 0,0-5 1 16,1 4 6-16,6-2-6 0,-4-6 4 15,4 4-3-15,2-2-1 16,-2-5 3-16,6 2-1 0,-7-2-1 0,6-2-2 16,-1 2 1-16,-7-3-1 0,7-1 0 15,-5 0 0-15,0-1 1 0,6 0 0 16,-6 0 1-16,5 0 0 0,4 0 0 16,2-6 0-16,1-3-2 0,0-3-4 15,0-2 3-15,1-1-2 0,-1-2 4 0,0 1 0 16,-1-2 0-16,-2-1 1 0,0 0-1 15,-3-1 1-15,0-2-1 0,-1 2 0 16,-2-2 0-16,0 1 0 16,-2 1 0-16,-1-1 0 0,-2 0-1 0,-1 4 1 15,-3-1-1-15,1 6 1 0,-1-2-1 16,0-7 0-16,0 9 0 0,0-8 1 16,0 9-1-16,0-3 1 0,0 2-1 15,-1 0 1-15,-1 0 0 0,1 6-1 16,-1-5 1-16,2 7 1 0,-1-1-1 0,1 0 2 15,0 5-3-15,0-1 0 0,0 1-1 16,0-1 0-16,0 1 0 0,0 0 2 16,-1 0-2-16,-1 0 1 0,-2 12 0 15,1 5-3-15,-4 4 5 0,4 0-4 16,-3 0 4-16,5 1-2 0,-2 0 0 0,1 3 0 16,1-9 0-16,1 4 0 15,0 1-2-15,0 0 2 0,0 8 0 16,0-4 0-16,4 0 0 0,2-2-1 15,0-1 1-15,1 1-1 0,0-4 1 0,0 2 0 16,1-1 0-16,2-1 5 0,-3 0-5 16,2-1 4-16,-3-4-4 0,-1-2-1 15,1-4-1-15,-2-1 1 0,2 2-3 16,-4-6 1-16,1 1 1 0,-1-2-1 16,1 1 0-16,0-1 2 0,3 2 1 0,0-4 0 15,7-4-2-15,8-7-1 0,7-7-8 16,2-3-16-16,2-5-11 15,1-3-29-15,4 2-28 0,0-2-53 16,3 3-116-16</inkml:trace>
  <inkml:trace contextRef="#ctx0" brushRef="#br0" timeOffset="266372.0134">16100 14883 170 0,'0'0'44'16,"0"0"-4"-16,0 0-2 0,0 0-6 0,-17-88-1 16,11 73-5-16,0 1-2 15,-1 0-2-15,-3 1-3 0,6 5-3 16,-4 0-2-16,-2-2-1 0,2 4 0 15,-4-3 0-15,3 3 0 0,-1 1-3 0,0 1-1 16,0 1 0-16,0-1-2 0,4 3 1 16,-4-2-2-16,4 1 0 0,-1 1-1 15,-3 1-1-15,4 0-1 0,-7 0 0 16,-4 1-1-16,-1 9 0 0,-2 3 0 16,0 2 2-16,1 4-2 0,0 2 1 15,0 1-1-15,2 3 1 0,0 0 0 0,3 6-1 16,0 0-1-16,4 0 2 15,-1 3-3-15,2-2 0 0,2-2 1 16,-1 0-1-16,1-1 1 0,3-3 2 0,2-7-2 16,1 1 2-16,1-1 4 0,0-1-5 15,0 0 4-15,6-2-4 0,1-5-2 16,-3-1 2-16,5 2-1 0,1-3 0 16,0-1 0-16,3-1-1 0,1-3 2 15,3 0 1-15,1-3-2 0,4-1 2 0,3 0-1 16,-2 0-2-16,0-8 2 0,-1 1 0 15,1-2 0-15,-2-1-1 0,1-3-5 16,-3-2 4-16,-2 1-5 0,-4-1 7 16,0 0 0-16,-4 0-1 0,0-2 0 15,-3 6 0-15,-1-2 0 0,-2 2-1 16,-2 0 1-16,1-2-1 0,-2 1 2 16,0-2-2-16,0 3 0 0,0-1 1 15,0 6-1-15,-3-3 0 0,1 4 0 16,1 1 0-16,0-1 1 0,1 5 0 0,-3-1-1 15,3 1 0-15,0-1-1 16,0 1 0-16,-1-2 0 0,1 2 0 0,0 0 0 16,0 0 2-16,0 0 0 0,0 0 0 15,0 0 0-15,0 6 1 0,0 6-1 16,0 5 2-16,0 0-1 0,0 5 1 0,0 1-1 16,0-3-1-16,-2-3-1 0,1 1 1 15,-1 0 5-15,1 3-4 16,1-1 4-16,0-2-5 0,0-1-3 15,1-7 2-15,4 4-2 0,0-5 1 0,1-2 0 16,0 0 1-16,1-2-1 0,0 0-1 16,2-2 1-16,0 1-1 0,1-3 0 15,3 1 0-15,-2-2-1 0,2 1-5 16,-1-1-4-16,1 0-8 0,-2 0-11 16,1 0-12-16,-2 0-18 0,3-1-22 0,-4-4-36 15,5-5-44-15</inkml:trace>
  <inkml:trace contextRef="#ctx0" brushRef="#br0" timeOffset="267213.4737">16071 14998 95 0,'0'0'34'0,"0"0"5"16,13-79-1-16,-8 55 0 0,2 0-5 16,-4 5-1-16,-2 1 1 0,1 6-2 15,-2 0-5-15,0 0-5 0,0 0-7 16,0 1-3-16,0 2-3 0,-3 1-1 0,-2 1 1 16,0-1 0-16,-1 2-3 15,0 0 2-15,-1 2-3 0,-1-1 1 16,3 3-1-16,-4 0-2 0,3 2 1 15,-4 0 2-15,-3 0-2 0,3 0 0 0,-7 2 0 16,4 5 0-16,-6 0-1 0,4 4 1 16,0-1-2-16,0 3 2 0,-2 1-2 15,2 1-1-15,-2 0 0 0,2 2-1 16,0-1 1-16,0 1 1 0,1 0 1 16,-1-2-1-16,4 0 0 0,-1-3 2 0,3-1 1 15,-1-2 3-15,0 1-1 16,0 2 1-16,-4 2 0 0,3 0 0 0,1-1 0 15,0 4-1-15,1 0 0 16,2 1-2-16,1 2 2 0,2-5-2 0,1 2-1 16,3 0 0-16,0-1-1 0,3 4-2 15,6-2 8-15,-1-3-8 0,3 0 6 16,0 1-5-16,4-4-1 0,-1 0 1 16,-4-4-2-16,3-3 0 0,-3-1 1 15,-1 0 0-15,10-3 1 0,-3-1 1 0,4 0 1 16,-4-5-2-16,4-4 1 0,-3-4-2 15,1-4-5-15,-1 1 5 0,1-2-5 16,0 0 5-16,-3-1 1 16,-1 2 0-16,-2-1 0 0,-5 6 0 0,-1-2 1 15,-3 5-2-15,-2 5 2 0,-1-1-1 16,0 5 0-16,0-6 1 0,0 0-1 16,0 0 1-16,0 2-1 0,0 4-1 15,0-1 0-15,0 1 1 0,0-3-1 16,0 2-1-16,0 1 0 0,0-2 1 0,0 2-1 15,0 0 1-15,0 0 0 0,0 7-2 16,0 4 1-16,0 9-1 0,0-4-1 16,3 3 1-16,6 1-6 15,0-3-2-15,3 0-9 0,2 1-33 0,1-2-66 16,3 1-153-16</inkml:trace>
  <inkml:trace contextRef="#ctx0" brushRef="#br0" timeOffset="274889.5712">18103 13851 326 0,'0'0'50'0,"0"0"-9"0,0 0-16 16,0 0-8-16,0 0-6 0,0 0-3 15,0 0-3-15,0 0-1 0,0 0-2 0,0 0 4 16,-6-8 0-16,6 8 0 0,0 0 2 16,4-2-5-16,10 2 1 0,6-1-1 15,4 0-2-15,0-2 1 0,2 0-5 16,0 0 1-16,0-2-2 0,0 1 0 16,1-1-6-16,-2 0-7 0,-6 2-4 0,-1 2-15 15,-6 1-17-15,-2 0-36 16,3 1-17-16,-12 9-49 0</inkml:trace>
  <inkml:trace contextRef="#ctx0" brushRef="#br0" timeOffset="275098.0653">18058 14068 509 0,'0'0'52'0,"0"0"-13"0,0 0-11 16,0 0-8-16,0 0-7 0,0 0-5 15,0 0-2-15,0 0-2 0,0 0-1 16,25-8 0-16,-2 0-2 0,3 3-2 16,1-2 0-16,4 3 0 0,0 0-2 15,6-1-3-15,2 2-5 0,1 0-18 16,5 3-36-16,-1 0-79 0,0 0-143 16</inkml:trace>
  <inkml:trace contextRef="#ctx0" brushRef="#br0" timeOffset="288512.9282">19415 13227 163 0,'0'0'59'0,"0"0"-8"0,0 0-7 15,0 0-12-15,0 0 2 16,40-85-2-16,-37 76-2 0,0-2-5 15,-2 7-4-15,1-2-1 0,-2 6-3 0,0 0-4 16,0 0-1-16,0-2-4 0,1 0-1 16,-1 1-3-16,0-1-2 0,0 1 0 15,0 0-2-15,0-1 0 0,0 1 1 16,0 1-1-16,0 0 1 0,0 0 0 16,0 0 0-16,-3 0 0 0,0 0 0 0,-3 5 2 15,2 2-1-15,-1 2-1 0,2-2 1 16,0 4-1-16,0 4 0 15,0 3 6-15,0 7-3 0,1 0 5 16,2 1-6-16,0 0-2 0,0 1 0 0,0-1-2 16,0 0 1-16,3 0 0 0,0-2 0 15,0 0-1-15,0-7 0 0,0 1-2 16,-1-5 1-16,-1-3 0 0,3 2-2 16,-4-7 0-16,2 1-1 0,-2-6-4 15,0 0-8-15,0 0-28 0,1 6-41 0,0 0-57 16,1-1-79-16</inkml:trace>
  <inkml:trace contextRef="#ctx0" brushRef="#br0" timeOffset="289134.6622">19169 13758 266 0,'0'0'55'0,"0"0"-8"16,0 0-7-16,0 0-5 0,0 0-6 16,0 0 0-16,0 0-6 0,0 0-3 15,0 0-3-15,-15-7-5 0,15 7-4 0,-1-3-1 16,1 3-5-16,0 0 2 0,0 0-2 15,0-5 1-15,12 1 1 0,8-6 1 16,8 0-3-16,3-1-1 0,2 0-1 16,0 1-1-16,1-1-1 0,-1 3 1 15,-1-3-4-15,-2 4 1 0,1-3 0 16,-3 4-2-16,1-1-1 0,0 2-5 16,-3 2-13-16,-7-1-9 0,1 4-24 15,0 0-19-15,-6 0-25 0,6 3-21 16</inkml:trace>
  <inkml:trace contextRef="#ctx0" brushRef="#br0" timeOffset="291056.6882">19170 13237 108 0,'0'0'43'0,"0"0"4"0,0 0-3 16,0 0-4-16,0 0-7 0,0 0-6 0,0 0-3 16,0 0-10-16,0 0 2 0,0 0-7 15,-17-22 1-15,15 21-2 0,2-1 0 16,-1 0-2-16,1 1 0 0,0-1 0 16,0 0 0-16,0 1-1 0,0-5 0 15,0 0-1-15,0-4-3 0,0 0 0 0,3 0 1 16,1 3 0-16,1 0-1 0,0-1 0 15,2 2-1-15,-1 0 1 0,2 0-1 16,-1 0 0-16,3 0 0 0,3-1 0 16,-4 2 0-16,6-1 2 0,-1-1 0 15,-3 5-2-15,4-1 1 0,-7 0 0 0,-2 1-1 16,0 2-1-16,-2-2 0 16,2 2-1-16,6 0 2 0,0 0 0 15,0 0 1-15,1 0-1 0,-1 0 1 16,5 0-1-16,-7 2 4 0,5 3-2 0,-3 2 1 15,-1 2 1-15,-2 0 1 0,-1 5 0 16,-7 4 0-16,-1 4 3 0,0 8-2 16,-7 0 2-16,-6 2-2 0,-1 0-3 15,-4-3-1-15,0 0 0 0,2-4-1 16,0-2 0-16,1-3 0 0,0-3 1 0,1-2-1 16,4-5 0-16,-1 0 1 0,4-3 0 15,2-5 3-15,2 1-1 16,3-3 4-16,0 0 1 0,0 0 1 15,0 0 0-15,-1 0-2 0,-1 0-2 0,1 0-2 16,-1 0-2-16,1 0 0 0,-1 0-1 16,0 0 1-16,2 0-2 0,-2-2 1 15,2-5 0-15,0-4-1 0,4-2 2 16,5-4-2-16,4 3 0 0,3 2 0 16,0 0 1-16,3 3-2 0,-6 1 1 0,4 4 0 15,-6 2 0-15,1 2 0 0,4 0 0 16,0 2-2-16,2 5 2 0,-3 5 2 15,-4 3-2-15,-3 3 3 16,-1 2-1-16,-4 2-1 0,-1 0 0 0,-2 3 0 16,-2 0 0-16,-8 3 0 0,-1 1 0 15,-2-2 1-15,-5-1-1 0,-2-3 0 16,-2-1 0-16,-4-2-1 0,-4 0 0 16,-3-4 1-16,-2-2-1 0,-2-1 2 15,0-5-2-15,4-1 1 0,4-5 0 0,3-2-1 16,9 0 1-16,1-1-1 0,7-4-1 15,5-3-4-15,2-8-4 0,2 0-11 16,15-7-19-16,9 0-53 0,10 2-80 16,9-1-105-16</inkml:trace>
  <inkml:trace contextRef="#ctx0" brushRef="#br0" timeOffset="292058.1173">20386 13327 120 0,'0'0'46'0,"0"0"-4"16,0 0-4-16,0 0-3 0,0 0-2 15,0 0-1-15,0 0 0 0,0 0-6 16,0 0-5-16,0 0-1 0,-9-41-7 16,7 31 0-16,-2-1-3 0,-1 2-1 15,2-2-4-15,-1 0 2 0,-3-2 0 16,-1 1-5-16,-3-3 4 0,-1 3-4 16,1 4 4-16,-1 0-3 0,-3 4 0 15,4 1 1-15,-8 1-3 0,0 2 1 16,1 0-1-16,-3 3 0 0,3 6 0 0,2 0 4 15,0 5-4-15,1 3 6 0,0 3-6 16,-2 1 0-16,2 5 1 0,-1-1-2 16,0 3 3-16,3-1-2 0,-2 0 0 15,7-1-1-15,-1-2 0 0,2-1 0 16,4-6 1-16,0 1 2 0,3-1-1 16,0-5-2-16,0 3 2 0,3-4 0 15,5-5 2-15,-2 1 1 0,4-5 0 16,6-2-1-16,2-2-1 0,3-7 0 15,2-6-1-15,-4-2 1 0,3-1-2 0,-3 0 2 16,-3 0 0-16,-1 1 0 0,-3 0-1 16,-2 1-1-16,-1 3 1 0,-2 1-1 15,-2 3 1-15,-1 0 0 0,2 0-1 16,-5 5-1-16,2-1 2 0,-3 5 0 16,0-2-2-16,0 2-2 0,2-1-1 0,-2 1-1 15,2-2 2-15,3 2 0 0,0 2 2 16,3 7 0-16,2 5 1 0,0 2-1 15,-3 3 1-15,2 0 0 16,1 1-2-16,-1-2 1 0,-1 0-1 0,4-1 0 16,-1-2 1-16,1-1-1 0,-2-5 1 15,2-2 0-15,-5-2 1 0,-2-5 0 16,7 2 0-16,-1-2 0 0,4-7 1 16,3-6 0-16,-1-4 0 0,-4-2 0 15,1-1 0-15,-2-3-2 0,0-1 0 0,1 1 2 16,-3-1-3-16,1 1 0 0,-1 0-3 15,2 5-1-15,-1 1-3 16,-3 7-14-16,-2 3-29 0,1 3-55 16,4 4-44-16,0 0-118 0</inkml:trace>
  <inkml:trace contextRef="#ctx0" brushRef="#br0" timeOffset="292676.0694">19139 14213 399 0,'0'0'53'16,"0"0"-21"-16,0 0-6 0,0 0-7 0,0 0-2 16,0 0 0-16,96-83-2 0,-63 74-2 15,2 2-4-15,4-1 0 0,3 2-2 16,4-2-1-16,5 2 0 0,3-1-1 16,6-3-2-16,7 1-1 0,4 1-2 15,4-2 0-15,6 1-1 0,4-3-2 16,2 0-3-16,4-2-1 0,0-1-4 0,2 1-2 15,-4 2-7-15,-2-2-17 0,-5 2-30 16,-6-1-26-16,-5 1-30 0,-7-1-10 16</inkml:trace>
  <inkml:trace contextRef="#ctx0" brushRef="#br0" timeOffset="293552.5136">20031 14793 180 0,'0'0'49'15,"0"0"-5"-15,0 0-4 0,13-77-4 16,-13 63-7-16,0-5-8 0,0 1-3 0,-6 1-1 15,-4-3 0-15,0 3-2 0,-2 2-4 16,-2 2 1-16,3 3-1 0,0 1-1 16,-1 0-1-16,5 2-5 0,-7-1 3 15,6 4-5-15,0-3 2 0,-1 1-2 16,3 3-1-16,-2-1-1 0,3 4-1 0,-7 0-1 16,-5 0 1-16,0 10 5 15,-3 5-4-15,-1 2 5 0,0 4-5 16,2 1-1-16,-1 0 0 0,2 1-2 15,2 0 1-15,5 0 0 0,1 0 2 0,4-1-2 16,5 1 4-16,1-3-2 0,1 0 0 16,10-5 2-16,3-3 2 0,4-2 1 15,3-3 2-15,5-3 1 0,3-1-5 16,1-3 3-16,3 1-3 0,-1-1-1 16,1 2 0-16,-1 1-3 0,-3 2 2 0,-2 2-1 15,-2 3 1-15,-3 2 1 0,-3-2-1 16,-4 4 0-16,-3 0 0 15,-5-5-1-15,-2 4 2 0,-5 4-2 16,-3 1 2-16,-12 7-1 0,-6 0 0 0,-8-5 0 16,-6 0 0-16,-3-5 2 0,-4-1-2 15,1-6 1-15,0-3 1 0,6-3 1 16,3-2 2-16,6 0 1 0,6-9 1 16,6-5 0-16,5-1-2 0,6-6-1 15,3-2-4-15,13-6 0 0,8-3-2 0,6-4-2 16,8-1-1-16,5-1-2 0,4 2-5 15,2 3-2-15,2 2-17 0,1 2-34 16,-2 4-56-16,1 0-111 0</inkml:trace>
  <inkml:trace contextRef="#ctx0" brushRef="#br0" timeOffset="302066.2645">20154 15159 0 0,'0'0'7'16,"0"0"-1"-16,0 0-1 0,0 0-1 0,0 0-1 16,0 0 2-16,0 0-1 0,0 0 0 15,0 0-1-15,0 0-2 0,0 0 0 16,0 0-1-16,0 0 0 0,0 0 0 16,0 0 0-16,0 0-1 0,0 0 0 15,0 0-2-15,0 0 3 0,0 0-1 0,-2 0 2 16,2 0-1-16,0 0-1 0,0 0 2 15,0 0-2-15,0 0 1 0,0 0-1 16,0 0-2-16,0 0-2 0,0 0-3 16,0 0 1-16,0 0-3 0</inkml:trace>
  <inkml:trace contextRef="#ctx0" brushRef="#br0" timeOffset="305693.5512">16678 15336 4 0,'0'0'1'0,"0"0"-2"0,0 0 1 16,0 0-4-16,0 0 4 0,0 0 0 15</inkml:trace>
  <inkml:trace contextRef="#ctx0" brushRef="#br0" timeOffset="309028.3817">21230 13780 175 0,'0'0'47'16,"0"0"-10"-16,0 0-4 0,0 0-8 0,0 0-5 16,0 0-6-16,0 0-1 0,0 0-3 15,0 0-4-15,0 0-3 16,-11-50 0-16,10 49-3 0,1 0 0 15,0-1 2-15,0 2-2 0,0-1 1 0,0 1 0 16,0 0-2-16,0 0 3 0,7 4-1 16,-1 4 3-16,2 3-3 0,0 0 1 15,-2 2-1-15,2 4 1 0,-1-8-1 16,-1 6 0-16,0-2 0 0,-2 1 0 16,2-1 4-16,-1 2-4 0,-1-7 3 0,-1 2-1 15,1-1-2-15,0-2 3 0,2 1 1 16,3-5 3-16,4 0-2 15,1-3-1-15,8-3 2 0,1-9-5 16,4-6-2-16,4-5 1 0,2-3-3 0,3-3 5 16,2-1 0-16,0 0 1 0,0-4-1 15,-1 2-1-15,-3-1-1 0,-3 1 0 16,-2 2 1-16,-5 3-2 0,-5 2 0 16,-5 11 1-16,-3 1-1 0,-5 6-1 15,-3 5-3-15,0-1-4 0,-3 3-7 0,0 0-13 16,0 0-2-16,6 0-8 0,-1 0-29 15,4 4-30-15</inkml:trace>
  <inkml:trace contextRef="#ctx0" brushRef="#br0" timeOffset="316070.2352">1881 16688 219 0,'0'0'66'0,"0"0"-23"0,0 0-11 16,0 0-4-16,0 0-5 0,0 0-3 16,0 0-1-16,0 0-4 0,0 0-3 15,-3-29-3-15,3 27-2 0,0 1 0 16,0-1-2-16,0 0-1 0,0 1-2 16,-3 0-2-16,3 1-5 0,0-2 0 15,0 2-4-15,0 0 3 0,0 0 2 16,0 0 4-16,-1 2 2 0,1 10 1 0,0 6-2 15,0 7-1-15,0-5-1 0,1 0 1 16,5 2-7-16,4-7 5 0,3-2-3 16,2 1 3-16,2-1 4 0,-1-5 0 15,-3-1 4-15,0-4 2 0,4-3 0 16,1 0 0-16,5-11 0 0,-2-1-4 16,-3-3 2-16,-1 0-1 0,-2-4-1 15,-1 1 1-15,-2 0 0 0,-4 4-1 16,1 1 2-16,-5 5 0 0,-2 2 1 15,1 1 2-15,-3 5 0 0,0-1 0 0,0 1-2 16,0-2-2-16,1 0 0 0,-1 1-4 16,0 0-3-16,0-1-4 0,0 2-1 15,0 0 2-15,0 0 2 0,3 0 3 16,3 11 1-16,8 7-1 0,-1 9 0 16,3 3 0-16,-1 9-1 0,-1 4 0 0,2 6-6 15,-2 3 2-15,-2 3 0 0,1-1 1 16,-6 4 3-16,2-2 0 0,-6-1 10 15,-2-2-7-15,-1-10 1 16,0-7-1-16,-1-11-5 0,-2-14 6 0,0-2 8 16,0-6-1-16,-7 2-3 0,-10-5 0 15,-3 0-2-15,-8-5 0 0,1-7 5 16,4-1-3-16,4-3 1 0,-1 0 0 16,4-7-11-16,3-2-1 0,-1 0-5 15,7-2 2-15,1 2 9 0,5 1 2 0,4 1-2 16,7-4-1-16,6-1-2 0,10 1-4 15,3-2 0-15,6 5-2 0,4 1-4 16,3 4-5-16,6 2-10 16,-3 2-26-16,3 3-19 0,-3-1-35 0,-5 1-43 15</inkml:trace>
  <inkml:trace contextRef="#ctx0" brushRef="#br0" timeOffset="316517.2219">1758 16240 322 0,'0'0'52'0,"0"0"-11"16,0 0-10-16,0 0-9 0,0 0-1 0,0 0-3 15,0 0-2-15,0 0-2 0,0 0-5 16,-48-42-4-16,48 42-5 15,0-2-1-15,0 2 3 0,0-3 0 16,9-2 1-16,7 1 3 0,7-2-6 0,3 1 2 16,3 4 6-16,4-7-2 0,2 0-2 15,7-1 0-15,4-1-4 0,-1-1-4 16,0 2 6-16,-3 1-5 0,-2 3 0 16,4 0-1-16,-2 2-4 0,1 1-4 15,-4 2-6-15,-3 0-9 0,-7 10-17 0,-3 2-49 16,-10 4-47-16,-6 4-93 0</inkml:trace>
  <inkml:trace contextRef="#ctx0" brushRef="#br0" timeOffset="316929.5737">2948 16947 535 0,'0'0'37'15,"0"0"-10"-15,0 0-6 0,0 0-8 16,0 0-5-16,0 0-5 0,0 0-3 16,0 0-1-16,0 0 0 0,-20-27 2 0,37 18-3 15,8-3 0-15,4 1 0 0,1 4-4 16,4-1 2-16,-4 4 2 15,0 0-15-15,-8 3 0 0,-2 1-15 16,3 0-37-16,-10 0-15 0,7 0-61 0,-8 1-110 16</inkml:trace>
  <inkml:trace contextRef="#ctx0" brushRef="#br0" timeOffset="317130.2976">2931 17260 442 0,'0'0'84'0,"0"0"-27"16,0 0-22-16,0 0-14 0,0 0-9 15,0 0-6-15,0 0-3 0,0 0-3 16,0 0-13-16,0 0 10 0,101-30-16 16,-62 22 7-16,-1 1-6 0,1 2-9 15,1 3-15-15,2 2-59 0,3 0-87 16</inkml:trace>
  <inkml:trace contextRef="#ctx0" brushRef="#br0" timeOffset="320769.3354">7362 16700 183 0,'0'0'33'16,"0"0"2"-16,0 0-5 0,0 0-1 16,0 0-4-16,0 0-10 0,0 0-1 15,0 0-2-15,-8-83-1 0,8 68-1 16,0 3-8-16,0-1 2 0,0 8-4 16,0-10 1-16,0 9 1 0,0-5-4 15,0-2 4-15,0 1-6 0,0-1 4 16,0 8-2-16,0-6 0 0,0 5 0 15,0 0-3-15,0-6 3 0,0 7 0 0,2 0-3 16,-1 1 1-16,-1 4-3 0,0 0 1 16,0 0 0-16,0 0 3 0,5 0 2 15,-1 0-2-15,5 0 2 0,2 7 2 16,-4 5 2-16,2 4 0 0,-2 0 4 16,-1 3-4-16,1-3 3 0,-4-2-2 0,2 1-3 15,-4-4 3-15,2-1-4 0,0 1 1 16,-3-7 3-16,8 4 0 15,-5-4 3-15,0-2 2 0,6 0 0 16,4-2-2-16,0-8-1 0,7-4-4 0,-5-3 3 16,-1-6-2-16,-2-1-2 0,-2 0 4 15,4-1-5-15,-5 0 3 0,1 2 3 16,0-2-2-16,-7 8 3 0,4 0 2 16,-4 6 2-16,-1 4 1 0,-1 1-1 15,-1 4-5-15,0-2-4 0,0 2-5 16,2 0 0-16,-2 0 2 0,5 0 0 0,1 6 5 15,4 8-2-15,-1 6-1 0,4 1 0 16,-4 3-1-16,1 3 5 0,1 4-3 16,-2 2 2-16,4 2-4 0,-3 2-5 15,0-3 2-15,-1 0 0 0,-1-1 1 16,0-2-2-16,-4-4 0 0,-1-3 0 16,0-7 2-16,-3 0 1 0,3-5 1 15,-3-7 0-15,0 7 0 0,0-7 2 16,0 5 2-16,-3 0 0 0,-3-5 0 0,0 1-1 15,-4-5-1-15,0 1 3 0,-3-2-1 16,-3 0 4-16,0-4-1 0,-5-9 2 16,2-1 0-16,4-4 0 0,2 0 0 15,2-1 0-15,2-4-3 0,6-3 1 16,3-3-1-16,6-2-1 0,9-3-4 16,8-2-1-16,4 0-3 0,2-2-7 15,4 5 4-15,-1 3-15 0,0 7-2 16,-5 7-34-16,1 4-73 0,-4 8-136 15</inkml:trace>
  <inkml:trace contextRef="#ctx0" brushRef="#br0" timeOffset="323152.8813">9172 16617 177 0,'0'0'42'16,"0"0"-22"-16,0 0 5 0,0 0 2 15,0 0 5-15,-35-83-2 0,31 74-8 16,-6-6-6-16,7 6-8 0,-3 0 6 0,2 1-4 16,-6 3-4-16,4-2-6 15,-6 7-4-15,-5 0-5 0,1 0 1 16,-7 5 7-16,4 8-4 0,2 1 8 15,-2 4-2-15,0 0-2 0,2 1 3 0,2 2-5 16,1-2 2-16,4-1-4 0,1-4-1 16,5 0 0-16,1-3 0 0,3 0 1 15,0-1 4-15,0-1-1 0,7 3 0 16,-3-4-1-16,8 1 4 0,4-6 2 16,1-3 0-16,8 0 1 0,-1-3-2 0,2-6-4 15,1-3 5-15,0-3 0 0,1-2 1 16,-2-5 11-16,-2-3-5 15,-1 1 2-15,-2-4-4 0,-3-1-5 16,-6-3-1-16,2 2-1 0,-5-5 3 0,-2 2 3 16,-4-1 2-16,-3 2-1 0,0 2 0 15,-7 2 0-15,-2 2 1 0,0 3-1 16,1 8-2-16,1 1-1 0,2 6-1 16,2 4-2-16,2 1-3 0,1 3-6 15,-2-1-2-15,1 1 0 0,-6 12 5 0,4 9 5 16,-3 11-1-16,5 5-2 0,-1 6-1 15,2-1 0-15,0 3 1 0,2-3 2 16,4 0-9-16,2-3 5 16,4-6-3-16,-2-5 2 0,7-3 7 0,-1-7-5 15,0-4 1-15,-1-3-1 0,2-9 1 0,3-2-3 16,-1-2 1-16,11-9-3 16,-2-5 0-16,-4-4 4 0,-1-4-2 15,-4-3 5-15,-3 2-2 0,0-3-3 16,-3 3 6-16,-4 0-5 0,-3 7 6 0,-2 7 3 15,-4 1 1-15,0 4 4 0,0 0-3 16,0 1 1-16,0 5-3 0,0-1-3 16,0 1-1-16,0-2-2 0,0 2 1 15,0 0 1-15,-3 0-2 0,-1 5 1 16,-2 0 1-16,0 9-2 0,3-4 0 0,-1 1 5 16,4 8-5-16,0-9 3 15,0 7-5-15,0-6 0 0,4-1-1 16,5 2 3-16,-5-4 2 0,5 4-3 15,-3-5 2-15,-2-5-3 0,3 4 2 0,-2-3 4 16,5-3-1-16,4 0 2 0,1-5-3 16,2-8 2-16,-4-1-3 0,-2-4 0 15,-2 2 3-15,0-3-4 0,-2 1 5 16,0 4 2-16,-1 1-2 0,0-1 3 16,-2 4-1-16,2-4-2 0,-3 5 2 0,0 4-3 15,0 1 3-15,-3 4-2 16,1-3-2-16,2 0 1 0,1 0-1 15,4-2 1-15,-2 5 0 0,6 0-1 16,3 1-1-16,-1 7 0 0,1 4 3 0,-1 2-1 16,-2 3 1-16,-2 1 1 0,-3 3-1 15,2 3 4-15,-5 4-8 0,-2 2 5 16,-2 0-5-16,0 2 0 0,-5 4 1 16,-2-2 1-16,-1 0-4 0,-1 0-3 15,0 1 2-15,0 0 1 0,-1-1 1 0,3-6 0 16,1-6 2-16,2-5-4 0,1-7 3 15,0-5 2-15,2-1 1 0,1-4 7 16,0 0-2-16,0 0 3 0,-3 0-4 16,-4-4-1-16,-2-8-2 0,-4-7 0 15,4 0 2-15,-1-3 2 0,4 0-4 16,-1-3-1-16,1 0-2 0,2-3-1 16,1 1-2-16,3-5 2 0,3 2-3 15,6-2 0-15,5 1-5 0,5 1-1 16,3 0-10-16,2 1-17 0,5 1-38 0,1 0-100 15,2 3-92-15</inkml:trace>
  <inkml:trace contextRef="#ctx0" brushRef="#br0" timeOffset="324370.4079">8046 16916 177 0,'0'0'50'0,"0"0"-11"16,0 0-6-16,0 0-9 0,0 0-6 15,0 0-4-15,0 0-6 0,0 0-5 16,0 0-3-16,-18-11-6 0,18 11-2 16,0 0 1-16,0 0 2 0,0 0 2 0,0 0 2 15,0 0 3-15,3 0 1 0,9 3 1 16,-1 0-1-16,1-3-8 0,-2 0 0 15,3 0 3-15,3 0 6 16,0-9 4-16,1-2 0 0,-4 4-1 0,-4-5-3 16,-3 4 3-16,-3-4-1 0,-2 1-7 15,2-1 0-15,-3-2-2 0,0 1 0 16,0 2 7-16,-3 0 0 0,0 3 2 16,-4-1 0-16,1 2 0 0,3 3 1 15,0 4-4-15,3 0 1 0,-4-2-3 0,4 2-1 16,0 0-2-16,-1-2-5 0,-1 2 0 15,1 0 1-15,-2 0 1 0,-2 0 3 16,2 11-1-16,-1-3 0 0,4 2-1 16,0 10 1-16,0 0 2 0,7 7 3 15,1-1-1-15,0-2-2 0,-1 1 0 16,-1-12-3-16,0 2 1 0,-3-4-2 16,0-2 2-16,2 0-5 0,-3-4 1 15,1 0-4-15,-3-5 0 0,0 0-8 16,0 0-3-16,6 0-4 0,1-5-7 0,7-10 1 15,1-5 5-15,1-3 5 0,-3-1 10 16,0-2 8-16,3 2 0 0,-3-3-3 16,3 4 1-16,-3 1 1 0,1 4 5 15,-2-1 11-15,-5 6 10 0,3 1 5 16,-6 6 8-16,-2 2 2 0,1 0 3 0,-3 4 4 16,0-1-4-16,0 1-2 15,1-2-8-15,-1 1-3 0,0 1-4 16,2 0-3-16,-2 0-6 0,0-3-3 15,0 3-2-15,0 0-2 0,0 0 3 0,0 0 0 16,0 0-1-16,-5 11 0 0,-1 1-2 16,-1 3-3-16,3 0-2 0,1 5-2 15,3 0 1-15,0 8-3 0,0 2 1 16,2 2-5-16,3 2-1 0,2-4-3 16,2-1-4-16,0-3-31 0,2-3-57 0,-3-6-69 15</inkml:trace>
  <inkml:trace contextRef="#ctx0" brushRef="#br0" timeOffset="325264.5598">7357 17340 247 0,'0'0'55'0,"0"0"-1"0,0 0-3 16,0 0-26-16,0 0 8 0,0 0-11 16,0 0-3-16,0 0-7 0,0 0-8 15,0 0-15-15,-44-13 6 0,44 10-6 0,0 3 7 16,0 0 17-16,2 0-6 0,14 0 20 15,7 0-18-15,8 3-1 0,-4-3-2 16,3 0-2-16,1 0 1 0,1 0-13 16,2-3 11-16,4-2-9 0,3 1 9 15,3-2-3-15,3-1-1 0,2 2-3 16,1 0 6-16,4 0 1 0,4 3 2 16,1-6-4-16,5 3-5 0,-1 0-1 15,1-2-14-15,8 5 19 0,-1-2 2 16,6 4 0-16,5 0 15 0,2 0-17 0,3 0-2 15,0 0 2-15,1-3-16 0,3-5 14 16,0-4-16-16,3 0 12 0,3 1 1 16,1-2 3-16,5 3-2 0,0-3 4 15,2 3-2-15,-1-1-2 0,-1 0-4 16,1 4 2-16,-4-4-2 0,-2 2 0 0,-1 1 1 16,-3-2-10-16,-1 2 0 15,-5 2-5-15,-7 3-14 0,-7-2-19 16,-12 2-42-16,-9 1-21 0</inkml:trace>
  <inkml:trace contextRef="#ctx0" brushRef="#br0" timeOffset="326418.5099">7007 15977 249 0,'0'0'51'0,"0"0"-8"0,0 0-7 16,0 0 4-16,0 0-3 0,0 0-6 16,0 0-8-16,0 0-9 0,0 0-7 15,-29-45-6-15,28 45-2 0,-2-2-2 16,2 2-3-16,-5 0 2 0,-4 0 4 0,-5 9 0 16,-2 7 4-16,1 2-6 15,3 3 4-15,-1 2-5 0,3 3 3 16,4 1-1-16,0 3-1 0,1 2 2 15,5 5-1-15,-1 0 0 0,2 3 2 0,0 1-2 16,2 0 0-16,5 1-1 0,0 1 1 16,2-1 4-16,2 2-3 0,-2-3 3 15,4-1-3-15,0-1-1 0,-3-4-2 16,-1 1 2-16,2-4 0 0,-5-2-3 16,-4 5 3-16,-2-4-2 0,-5 3 1 0,-9-1-3 15,1-2 0-15,-4-4-3 16,-1-6-4-16,7-4 1 0,-1-7-1 15,8 0-6-15,-2-3-11 0,-1-2-33 16,1 2-38-16,-6 1-76 0</inkml:trace>
  <inkml:trace contextRef="#ctx0" brushRef="#br0" timeOffset="329407.8303">7821 17381 107 0,'0'0'51'0,"0"0"2"15,0 0-5-15,0 0-1 0,0 0-31 16,0 0 20-16,0 0-20 0,0 0 10 16,0 0 3-16,0 0-8 0,-21-45-5 15,21 45-4-15,-2-1-2 0,1-1-3 16,-2 0 0-16,3 2-4 0,-3-1-3 0,3 1-3 16,0-1-2-16,0 1-4 15,-3 0 16-15,0 0-11 0,-4 12 20 16,-6 9-13-16,3 9 0 0,1 2-6 15,1 3-1-15,3 1 3 0,5 2 0 0,0-3 3 16,0 2 2-16,3-1-2 0,3 0-1 16,2-4 1-16,0 2-1 0,-1-1-3 15,-1 0 5-15,4 2-2 0,-3 0 1 16,-1 3 6-16,0 3-7 0,-3-2 0 16,-3-5-2-16,0-6 1 0,-2-7-1 0,-8 0 1 15,-2-2 1-15,-3 2-4 0,-7-3-10 16,3-6-13-16,-4-3-20 0,0-3-38 15,5-1-29-15,0-5-37 16</inkml:trace>
  <inkml:trace contextRef="#ctx0" brushRef="#br0" timeOffset="330946.2966">8887 17690 48 0,'0'0'24'0,"0"0"-1"0,0 0 5 16,0 0-3-16,0 0-4 0,0 0-4 15,0 0-2-15,0 0-2 0,0 0 2 0,0 0 5 16,13-23 4-16,-13 23 1 0,0-6-6 15,0 0-3-15,0-5-8 0,0 1-4 16,-6 0 0-16,2 3-3 0,-7 5-2 16,-7-2 0-16,1 4-3 0,-8 1 3 15,3 10 1-15,1 1-1 0,-1 3 2 16,5 0 1-16,-2 5-2 0,7-5-1 16,1-3 1-16,5 0 1 0,0 4-1 15,3-5 3-15,0 0-6 0,3 1 1 16,0-2 0-16,2 5-3 0,2 0 6 0,5-3 5 15,7-7 2-15,1-5 4 0,9 0-3 16,2-2-6-16,-1-8 0 0,2-3-1 16,0-2 4-16,-2-2-3 0,-1-2 0 15,-4-5 1-15,0 1 0 0,-5 0 3 16,-2-4 5-16,-5 1-2 0,-3 0-2 0,-4 2-2 16,-3-2 1-16,0 0 1 15,-2 2-3-15,-6-1 4 0,-1 3-2 16,-4 1 0-16,2 1-2 0,-4 3-3 15,5 2-3-15,0 4 4 0,3 5-1 0,4 3-1 16,0 0-2-16,3 3-7 0,-2-1 0 16,1 1 2-16,-3 1-6 0,2 13 7 15,2 10 2-15,0 5-1 0,9 9 6 16,1 0-2-16,2-1-3 0,2 2 3 16,2 2-1-16,1-3 1 0,2-2 1 0,-3-4-2 15,3-3-1-15,-2-8 0 0,-1-3-2 16,-4-9-4-16,2-2-15 15,1-7-16-15,2-2-13 0,5-10-8 16,-1-5 12-16,1-7 5 0,-3-3 11 0,-2 0 14 16,-1-3 4-16,-6 6 9 0,-3-3 9 15,-4 9-3-15,-1 1 11 0,-1 4 10 16,-1 6 15-16,0 0 15 0,0 7-1 16,0 0-10-16,0 0-15 0,0-3-15 15,0 1-7-15,0 1-1 0,0-1 0 0,0 2 2 16,0 0-1-16,-1 0 3 0,-2 5-1 15,0 5-2-15,0 2 0 0,3 0-1 16,0 1-3-16,0-7-1 0,0 3 3 16,0-5 0-16,0 2-1 0,4 2 1 15,-1-5-2-15,0 1-1 0,0 1 2 16,-3-5 2-16,0 0 6 0,0 0 1 16,2 0 0-16,6 0-4 0,4 0-3 15,2-12-1-15,5-3-2 0,-3-3 2 16,-3-2 1-16,0 3-1 0,0-3-2 0,-1 1 2 15,0 3-2-15,0 1 6 0,-3 3 2 16,-2 6 1-16,-4 5 0 0,-3 1-3 16,0-4-6-16,0 4 0 0,1 0-3 15,1-1 3-15,2 1 8 0,5 0 2 16,4 5 2-16,0 2-2 0,-1 5-5 0,-3 3-2 16,-1 1 2-16,-2 3 1 15,-2 1 1-15,4 4-1 0,-3 2-2 16,-1 3-2-16,1 3 2 0,-4 1-1 15,2 2 0-15,-3 2 0 0,0 1 1 0,0 1-1 16,0 1-3-16,0-4 4 0,0 0-6 16,0-1 1-16,0-5 5 0,0-7-5 15,0-8 1-15,0-10 2 0,0-5 3 16,-3 0 4-16,0 0-6 0,-9 0 2 16,-3-2-4-16,-7-8 1 0,3 0 8 0,0-9-10 15,2-2-2-15,1-6 4 0,3-2-5 16,2-3 0-16,6 0 2 15,4-1-5-15,1-2 1 0,10-2 0 16,7 2-6-16,6 0 2 0,5 3-6 0,2-2-11 16,9 3-39-16,0 1-66 0,2 3-115 15</inkml:trace>
  <inkml:trace contextRef="#ctx0" brushRef="#br0" timeOffset="331530.2967">11748 17046 340 0,'0'0'54'0,"0"0"-15"0,0 0-13 0,0 0-14 16,0 0-3-16,0 0-3 0,0 0-1 15,0 0 1-15,86-37-2 0,-49 33-2 16,3 0 0-16,0-3-5 0,1 1 1 16,4 2-3-16,-6-2 2 0,1 1 3 15,1 2-3-15,-4 0-4 0,-2 0-6 0,0 1-9 16,-8 2-18-16,-8 0-39 0,-4 2-29 15,-8 4-50-15</inkml:trace>
  <inkml:trace contextRef="#ctx0" brushRef="#br0" timeOffset="331697.0729">11827 17336 255 0,'0'0'80'0,"0"0"-7"0,0 0-14 0,0 0-10 15,0 0-22-15,0 0-13 0,0 0-8 16,116 4-2-16,-77-4-2 0,3-5-10 16,5 3-5-16,4 0-40 0,4 2-98 15,4 0-100-15</inkml:trace>
  <inkml:trace contextRef="#ctx0" brushRef="#br0" timeOffset="342196.3665">9827 16351 6 0,'0'0'6'16,"0"0"-2"-16,0 0-1 0,0 0 7 16,0 0 3-16,0 0 17 0,0 0 6 15,0 0 5-15,0 0-3 0,0 0-9 16,-42-20 1-16,38 12-4 0,-2 0-1 0,2-2 1 15,2 6-3-15,1-1 1 0,1 5 0 16,-3 0-3-16,3 0-2 0,0-3-3 16,0 1-7-16,0 1-2 0,-3-1-3 15,3 1-3-15,0 1 3 0,0-1-3 16,-1 1 1-16,1 0 1 0,-2 12 0 0,2 6 1 16,0 8-2-16,0 0-1 15,0 3 1-15,0 1-2 0,0 5 2 16,0 2 4-16,-1 4-4 0,-1 2 2 15,-1-1-2-15,0 0-5 0,-1-4 3 0,1-2-4 16,-1-4 0-16,1-3 1 0,2 1-2 16,-1-10 6-16,-1-2-1 0,3-4 1 15,-1-10 2-15,1 2 7 0,0-6-2 16,0 0 1-16,0 0-2 0,0-10 0 16,0-9 0-16,3-6 1 0,1-3-3 0,2-1-2 15,1 1-1-15,0 0-1 0,-1 6 0 16,3-3 1-16,-5 8-2 15,3 2 2-15,-4 7 0 0,-3 3 0 16,3-7-1-16,-3 7 0 0,3-6-1 0,0-5 1 16,-2-1-2-16,2-9-3 0,0 0 3 15,2 1-4-15,0 0 6 0,1 1 2 16,1 1-3-16,1 3 1 0,1 5 1 16,-3 0 0-16,0 5-1 0,-3 3 1 15,0 3 0-15,0 1-2 0,-3 3 0 0,0-1 0 16,0 1 2-16,6 0 4 0,4 2-1 15,3 12 2-15,1 6-2 0,1 3-1 16,-5 5 0-16,4 7 3 0,-5 0-4 16,2 6 4-16,-2-1-5 0,0-1 2 15,-2-3-3-15,2-2 0 0,-2-7 0 0,0-3-2 16,1-2 2-16,1-1 0 16,-1 0-1-16,-1-1 1 0,2 2-1 15,-2-7-1-15,-1 0 1 0,-2-6-2 16,-1-2 0-16,1 4 1 0,-2-10-2 0,1 6 1 15,-3-7-3-15,0 0 0 0,0 0-2 16,0 0-2-16,1 1-11 0,-1-1-18 16,0 0-17-16,-13-1-34 0,-3-10-26 15,-7-6-47-15</inkml:trace>
  <inkml:trace contextRef="#ctx0" brushRef="#br0" timeOffset="342448.9389">9701 16693 122 0,'0'0'36'0,"0"0"-5"16,0 0-1-16,0 0-2 0,0 0 3 15,0 0 4-15,0 0 2 0,0 0-3 16,0 0 2-16,-20 12-6 0,20-12 0 16,0 0-5-16,10 0-2 0,5 0-7 0,5-7-6 15,-1 2-2-15,1-3-3 0,3 0-1 16,3 3-2-16,-1-2-1 0,2 4-2 15,1-3 0-15,2 2-6 16,-1 3 1-16,3 1 0 0,0 0-4 0,-2 0 2 16,6 0-22-16,-4 0-42 0,5-1-41 15,-5-5-91-15</inkml:trace>
  <inkml:trace contextRef="#ctx0" brushRef="#br0" timeOffset="343436.2346">9477 17488 155 0,'0'0'51'0,"0"0"-4"0,0 0 3 15,0 0-1-15,0 0-4 0,0 0-4 16,0 0-14-16,0 0-10 0,0 0-4 16,12-64 1-16,-12 64-7 0,0 0 0 15,0-4-2-15,0 4-7 0,0-1 1 0,0 1 1 16,0 0 0-16,0 0 7 0,0 17 3 15,0 5 0-15,-3 10 3 0,0 3-5 16,-3 1-2-16,3 0 1 16,-2 2-4-16,2 0-1 0,0-5 1 0,1 2-7 15,2-2 5-15,0 2 0 0,0 0 4 16,0 0 4-16,0 1-7 0,2-6 2 16,-1-6-6-16,-1-13 1 0,2-1 4 15,-1-3 3-15,-1-5 3 0,2 4-1 16,-2-6 3-16,2-1-5 0,1-13 0 0,0-6-1 15,3-7-5-15,-2 1 0 0,1 0 5 16,-1-1-2-16,-1 1 0 0,4-1 1 16,-3 0-6-16,-1-2 1 0,2-3 0 15,-2 1 0-15,-2-3 1 0,5-1 0 16,-3 0-3-16,4-3 1 0,-1-1 0 0,1-2 2 16,3 0-2-16,3 2 4 15,0-3-15-15,1 7-3 0,0 7 6 16,-3 5-6-16,-2 8 15 0,-5 5 2 15,-1 8-4-15,4-2 2 0,3 4 2 0,2 6 18 16,5 9-12-16,-2 7 15 0,-2 3-5 16,1 3-13-16,-2 3 12 0,-2 1-13 15,-1 2-2-15,-1-2-2 0,2 2 3 16,-1 1 0-16,-2 1 1 0,2-2-2 16,-2-2-2-16,0 0-1 0,-1-4 2 0,-1-3 0 15,-1-2 1-15,-1-7 0 0,2-3-2 16,-3-3-2-16,-1-6 0 15,1 5-3-15,-1-5-2 0,1 7-8 0,-1 0-7 16,-1-2-19-16,0 2-30 0,-1-6-40 16,-5 3-38-16,-4-5-58 0</inkml:trace>
  <inkml:trace contextRef="#ctx0" brushRef="#br0" timeOffset="343692.2551">9525 17888 445 0,'0'0'55'0,"0"0"-25"0,0 0-5 16,0 0-5-16,0 0 0 0,-4-79-2 16,12 61-4-16,7 1-6 0,2-5-4 15,5 2-2-15,-2 4 0 0,-1 4-1 16,4 0 0-16,0 5-1 0,0 1-3 0,2 1 2 15,1 4-3-15,0-2 0 0,-2 0-2 16,4-2-3-16,-1 1-3 0,2-4-22 16,6-1-51-16,0-2-82 0,-1-2-93 15</inkml:trace>
  <inkml:trace contextRef="#ctx0" brushRef="#br0" timeOffset="344456.2863">9707 17541 99 0,'0'0'8'0,"0"0"-2"15,0 0 0-15,0 0 5 0,0 0 2 16,-10-82 2-16,10 71 7 0,-3 1-1 16,0-1 4-16,2 2 0 0,-2 0-4 15,0 4 0-15,-1-2 7 0,1 3 3 0,0 2 4 16,-3-4-5-16,3 2-5 0,2 2-5 15,-2 0 0-15,3 2-2 0,-9 0-6 16,-1 0-5-16,-3 4 2 0,-4 6-5 16,5 8 3-16,-1 4 1 0,4 10-1 15,1 3 2-15,-2 8-3 0,1 1-2 16,2 3-1-16,-1 0-2 0,1 1-1 16,3-5 4-16,0-2-2 0,1-4 0 15,0-6 4-15,1-11-3 0,1-8-2 16,1-6-1-16,0-6 5 0,-2 0 8 0,2 0 3 15,0-1 4-15,0-11-9 0,2-8-7 16,4-9-2-16,1-6-3 0,3-3 3 16,-1-1 0-16,-2-2 0 0,2 0-2 15,1 3 1-15,-3-3-3 0,2 4 1 16,-1 3 0-16,-2 2 2 0,1 4-3 0,-2 1 2 16,1 1-1-16,-5 9 1 0,6-1-12 15,-4 2 14-15,-2 5-12 16,2 2 10-16,0-3-2 0,-1 9 1 15,-1-3 1-15,1 1-2 0,-2 5 2 0,0-2-3 16,0 2-1-16,1 0 3 0,6-2 0 16,6 0 4-16,3 2 1 0,7 0-2 15,0 4 1-15,-2 6-3 0,-1 1 11 16,-1 5-6-16,-2 2 9 0,0 3-11 16,-2 5-1-16,-1 4-2 0,-2 5 1 0,1 2-2 15,-3 1 6-15,0-2-6 0,0-1 2 16,-1-5-2-16,0-2 1 15,-3-2 2-15,2-2 1 0,-2-4-4 16,0-2 1-16,-2-4-5 0,-1-2-1 0,3-5-4 16,1 4-9-16,-3-4-16 0,2 1-22 15,-2-1-40-15,-1-2-35 0,0-1-34 16</inkml:trace>
  <inkml:trace contextRef="#ctx0" brushRef="#br0" timeOffset="344733.537">9445 17802 500 0,'0'0'37'0,"0"0"-10"0,0 0-10 15,0 0-4-15,0 0-4 0,0 0 2 16,0 0 2-16,99-36-4 0,-63 25-2 16,2 3-5-16,0 1-3 0,0-1 0 15,-2 5-2-15,-1-2-1 0,1 4-5 16,-1-2-3-16,1 0-11 0,3-2-37 16,0-7-80-16,0-3-120 0</inkml:trace>
  <inkml:trace contextRef="#ctx0" brushRef="#br0" timeOffset="352544.9795">27358 13773 6 0,'0'0'18'0,"0"0"1"0,0 0-2 15,0 0-5-15,0 0-5 0,0 0-1 16,0 0 0-16,0 0 2 15,0 0-2-15,0 0 2 0,0 5 2 16,0-11 2-16,0 2 3 0,1-1 3 0,-1 5 2 16,0-2-2-16,0 2-2 0,0-2-1 15,0 1-3-15,0 0-1 0,0-1-2 16,0 0 0-16,0 1-2 0,0 0 1 16,0-2 1-16,0 3-1 0,0-2 2 15,0 1-3-15,0-1 0 0,0 0-3 0,0 1 1 16,0 0-2-16,0-1 3 0,0 0 0 15,0 1 0-15,0-1-2 0,0 0 1 16,0 1-2-16,0 0-3 0,0 1 0 16,0-2 0-16,0 2 0 0,0 0 2 15,0 0-1-15,-1 0 1 0,-2 6-1 16,0 5 1-16,0-2 0 0,2-4-1 16,-2 6-1-16,3-7 1 0,-2 0-1 15,2 3 1-15,0-7 1 0,-1 0-1 16,1 0 3-16,0 1-3 0,0 0 1 0,-2 1 2 15,2 0 1-15,0-1 2 0,0 0 1 16,0 1 2-16,0 0 2 0,0-1-1 16,0 1-1-16,0-2-1 0,0 3-4 15,0-2-1-15,0 0-1 0,0-1-3 16,0 2 0-16,0 0 1 0,0-1 0 0,-1 5 1 16,-1-1-1-16,0 4 0 0,-2 0 7 15,2-5-7-15,-1 6 6 0,2-6-5 16,-1 1-1-16,-1 6 1 15,2-7 0-15,-1 1 1 0,-1 4-2 0,2-5 2 16,0 1-3-16,-1-1 1 0,1 1 0 16,1 0 0-16,-2-1 1 0,1 7-2 15,1-5 0-15,0-2 1 0,0 9 0 16,0-6 0-16,0 8 0 0,0 5 0 16,0 0 1-16,0-2-1 0,0 3 0 0,0 0 0 15,0 2 0-15,0 8-1 0,0-4 1 16,0 0-1-16,-2 1 0 15,1 0 1-15,1 1 0 0,-3 0 1 16,3 0 0-16,-1 0 0 0,1 0 1 0,0-2-1 16,0 2-1-16,0-2 1 0,0 0 4 15,0 2-3-15,0-1 5 0,0 0-5 16,0 0-2-16,0 1 0 0,4-2-1 16,-1 0-1-16,0 4 1 0,0-1 1 15,1 5-1-15,2 0 0 0,-2 1-1 0,-1 1 1 16,3-1-2-16,-4 0 2 0,0-1-1 15,1 3 1-15,-2-6-1 0,1 0 2 16,-2-1 4-16,1-4-5 0,1 1 4 16,-2-3-4-16,1 0-1 0,2-2 2 15,0 2-1-15,0-2 2 0,0-1-4 16,2 0 2-16,0 0 0 0,-2-2 0 16,1 1 0-16,-1-1-1 0,1 1 0 15,1 2 0-15,-2 1 2 0,1 2-2 16,-1 1 0-16,-3 1 1 0,0-1-3 0,0 2 3 15,0-2-1-15,0-1 1 0,0 0-1 16,0-8 1-16,0 2 0 0,0 0 0 16,-2-7 4-16,2 10-4 0,-1-5 4 15,1-4-4-15,0 5 0 0,0 0-2 16,0-6 1-16,0 3 1 0,0 0 0 0,0-5 2 16,3 8-3-16,-2-4 1 15,1-3-1-15,1 6 0 0,-2 0 0 16,0-4 0-16,1 11 0 0,-1-2 0 15,-1 1 0-15,0 1 1 0,2-1-1 0,-2-6 1 16,0 2-1-16,0-2 1 0,0-4-1 16,0 7 0-16,0-7 0 0,0-1 0 15,0 2-1-15,0-1 2 0,0 0-1 16,0 1 1-16,0-3-1 0,0 0 2 16,0 2 0-16,0-2-2 0,-2 0 1 0,2 0 0 15,-1 1-1-15,1-1 1 0,-2 0 6 16,2 1-7-16,0-1 6 15,0 1-5-15,0-1 1 0,0 2 0 16,0 4-2-16,0-6 1 0,0 6 0 0,0-5 1 16,0 0-1-16,0 4 2 0,0-7-1 15,0 8-1-15,0-5 0 0,0 0 2 16,0-1-1-16,0 2-1 0,0-1-1 16,0 2 0-16,0-5 0 0,0 4 1 15,0-2 0-15,0-6 0 0,0 6 0 0,0-4-1 16,0-3 0-16,0 0 1 0,0 0 0 15,0 1 0-15,0 0 0 0,0-1 0 16,0-5-1-16,0 3 1 0,0 4 0 16,0-2 0-16,2 3-1 0,-2-4 1 15,0 2 1-15,0 0-2 0,0 5 1 16,0-4 0-16,0-2 0 0,0 1 1 16,0-6-1-16,0 0-1 0,0 0 2 15,0 2 0-15,0-1 0 0,0 1 2 16,0-1-1-16,0-1-2 0,0 0 0 0,0 1 1 15,0-1-2-15,0 0 0 0,0 0 2 16,0 0-2-16,0 0 1 0,0 0 0 16,0-1-1-16,0 1 1 0,0-1-2 15,0 1 0-15,0-2 1 0,0 2 0 16,0-1-1-16,0 1 0 0,1 0 1 0,-1 0 1 16,0 0 0-16,0 0 1 15,0 0-1-15,2 0 1 0,-2 3-1 16,0 2 0-16,0 2 0 0,1 3 0 15,-1-4 0-15,0 0 1 0,0 0 0 0,0-6 0 16,0 0 1-16,0 0-2 0,0 2 1 16,2 0 1-16,-2 1-1 0,0 1-1 15,0 2 0-15,0 0-2 0,0 0 2 16,0-6 1-16,0 0-2 0,0 0 1 16,0 2 0-16,0 1 1 0,0-3 0 0,0 1-1 15,0 1 0-15,0 0-2 0,0 1 1 16,0-3 1-16,0 1 0 15,0 6 1-15,0 0-2 0,0-2 1 16,0 2 1-16,0-7-1 0,0 0 0 0,0 7 0 16,0-2-2-16,0 3 2 0,0-4 1 15,0-4-2-15,0 0 1 0,0 0 0 16,0 3-1-16,0-3 1 0,0 1 0 16,0 1 0-16,0 0 0 0,0 1 0 15,0-3-2-15,0 1 2 0,1 1-1 0,-1-1-1 16,0 1-3-16,0-1-2 0,0 1-8 15,2-2-21-15,-2 1-42 0,4-1-62 16,2-10-123-16</inkml:trace>
  <inkml:trace contextRef="#ctx0" brushRef="#br0" timeOffset="354076.8974">27982 13719 74 0,'0'0'11'16,"0"0"-1"-16,0 0 2 0,0 0 3 16,0 0 0-16,0 0 2 0,0 0 0 15,0 0 0-15,0 0-3 0,-12-3 0 16,10 3-2-16,1 0 1 0,-1 0 3 16,1 0 0-16,-1 0 4 0,1 0-1 15,-1 0-3-15,-2 0-1 0,-2 0-5 16,1 2 0-16,-3 2-2 0,4-1 0 0,-3 4 2 15,-3 4 0-15,5-3-1 0,-2 4 2 16,4-4-1-16,2-4-2 0,-1 0 1 16,1 1-2-16,-1 0 2 0,1-1-3 15,1 1-2-15,0-5 0 0,-2 0-1 16,2 5 0-16,0 8 3 0,0-1 4 0,0 6-4 16,0-1 4-16,0-7-4 0,3 10-1 15,-1-3 1-15,-1 1-2 16,2 5 0-16,-1-2-2 0,-1 1 1 15,-1 0 0-15,0 2 2 0,0 4-2 0,0 1 3 16,0 0-3-16,0 1 1 0,-1 0-1 16,-1-3-2-16,2 0 0 0,0 1 0 15,0-5-1-15,0 1 2 0,3-1-1 16,1-2 0-16,1 2 1 0,-2-3 1 16,2 1 0-16,1 0 0 0,0 1 0 0,0 2 1 15,1 0 4-15,0 1-4 0,-1 2 2 16,-2 0-5-16,1 1-1 15,-2 2 0-15,0 2-1 0,0 3 3 16,-3 1-3-16,0 3 1 0,0 2-1 0,-3 0-1 16,-2-1 0-16,1-4 2 0,1-3-2 15,1-4 2-15,1-1 1 0,1-4 0 16,0-1-1-16,0-6 1 0,0 1-2 16,3-2 0-16,0 3 5 0,0 4-5 15,1-2 5-15,1 0-3 0,-3 2-1 0,2 0 0 16,-2 1 0-16,-2 2-1 0,0 2-1 15,0 3 2-15,0 2-2 0,-6 4 2 16,1-1-1-16,0 2 1 0,-1-2-1 16,-1-1 1-16,1-1-2 0,1-6 2 15,0 0-2-15,2-2 0 0,0-9 1 16,3 2 2-16,0 2-1 0,0 1 2 16,0 3 2-16,0-5-5 0,0 1 4 15,0-2-3-15,-1-1-1 0,-1 2 1 16,1-1-1-16,0 0 1 0,1 0 0 0,-2 6 0 15,-1-1 0-15,0 0-1 0,-1 0 0 16,1 0 0-16,0 3 0 0,0 1 1 16,1-3-3-16,0-7 2 0,1 1 0 15,1 1 0-15,0-6 1 0,0 6 0 16,0-2-1-16,0-6 1 0,1 6-2 0,2-1 2 16,0-6-1-16,1 4 0 15,3 0 1-15,-4-4 0 0,3 5 1 16,-3-7-1-16,-2 2 0 0,2 6 1 15,-1-5 4-15,-1 6-5 0,1 2 5 0,-2-1-5 16,0 6-1-16,0-7 3 0,-2 1-3 16,-2-3 0-16,-2 1 1 0,2 0-2 15,-5-3 1-15,6-4 1 0,0-5 0 16,0 2 0-16,2-3 0 0,0 1 0 16,-1 1 0-16,2-6-1 0,-1 0 1 0,1 0 0 15,0 0 1-15,-2 1 0 16,2 1-1-16,-1 5 0 0,1-2-1 15,-2-1 0-15,2 3 1 0,-1-1 0 16,1 0 0-16,-3 5 0 0,1 2 0 0,-1-4-1 16,1 2 1-16,-1 0 2 0,0 1-3 15,0-4 1-15,0 5-1 0,2-7 1 16,-1 2-1-16,2-3 2 0,-1 0-2 16,1 1 0-16,0-6 1 0,-2 0 0 15,2 0 1-15,0 4-1 0,0-4 0 0,0 1 0 16,0 0 0-16,0 1 0 0,0-2 0 15,0 3 0-15,0-3 0 0,0 0 0 16,0 0 0-16,0 0-2 0,0 1-2 16,0-1-7-16,0-1-8 0,3-10-21 15,2-5-68-15,0-6-109 0</inkml:trace>
  <inkml:trace contextRef="#ctx0" brushRef="#br0" timeOffset="355869.1874">27782 13845 5 0,'0'0'15'0,"0"0"2"0,0 0 2 16,0 0 0-16,0 0-2 0,0 0-1 15,0 0 0-15,0 0-3 0,0 0-1 16,0 0 0-16,1-15 0 0,-4 15-1 0,-7 0 4 15,-6 10-3-15,-3 1 1 0,0 3-3 16,1-3 1-16,0 3-1 0,0-1-1 16,-1 2 0-16,0 0-2 0,-1 0 0 15,1 2-1-15,-1 0 0 0,0 1-3 16,-1 1 1-16,-1 4-2 0,-2 0 2 16,1 1-3-16,-1 1 0 0,1-3-1 15,2 0-1-15,2-3 1 0,2-1 1 16,6-5-1-16,0-3 0 0,5-2-1 15,3-5 0-15,0 0-1 0,0 1 1 0,2-2 0 16,-2 1-1-16,2 1-1 0,1-4 1 16,-2 0 0-16,2 0 0 0,0 2-2 15,0-2 0-15,0 1 0 0,0-1-1 16,0 2-2-16,0-1-5 0,5 1-10 16,5 0-10-16,1-1-9 0,-1 1-12 0,2-2-23 15</inkml:trace>
  <inkml:trace contextRef="#ctx0" brushRef="#br0" timeOffset="356349.0665">27873 14119 61 0,'0'0'25'16,"0"0"2"-16,0 0 1 0,0 0-3 0,0 0-4 15,0 0-3-15,0 0 1 0,0 0 2 16,-86 54 0-16,69-36-3 0,-3 2-3 16,-3 1-5-16,-3 5-2 0,1 2 1 15,-3 1-4-15,1 3 1 0,-2 2 0 16,2 0-1-16,-1 1 3 0,-1 1-6 0,2-1 4 16,-1 1-3-16,2 0-2 0,0-1 3 15,0-3-4-15,5 0-1 16,2-6 1-16,1-4-1 0,8-7-1 15,2-7 4-15,6-3-2 0,2-5 1 0,-1 0 0 16,1 0-3-16,0 0-2 0,0 0 1 16,0 0-3-16,8-3-3 0,0-4-3 15,3-1-7-15,2 0-5 0,-4 3-16 16,3-4-17-16,2 3-13 0,-1-1-40 16</inkml:trace>
  <inkml:trace contextRef="#ctx0" brushRef="#br0" timeOffset="356777.0864">27839 14610 86 0,'0'0'15'0,"0"0"0"0,0 0 1 15,0 0 4-15,0 0 5 0,0 0 0 16,0 0-1-16,0 0-4 0,0 0-2 16,-10 11-2-16,-4 5-1 0,-1-1-2 15,1 1-4-15,-2 0 1 0,0 2-3 16,-1 2 0-16,-1 0-2 0,0 3 0 0,-1 1-1 15,0 3 1-15,-1 1 0 0,-2 3 0 16,-1 3-3-16,0-1 0 0,2 2-1 16,0-1 0-16,-1-1 1 0,3-1-2 15,-1-3 3-15,0-2-3 0,5-4 1 16,4-8-2-16,4-6-2 0,1-1 0 0,3-6 2 16,0 2-1-16,2-2 0 15,1-2-5-15,-2 0-8 0,2 0-9 16,0 2-15-16,-1-2-17 0,1 0-6 15,0 2-4-15,0-2 2 0</inkml:trace>
  <inkml:trace contextRef="#ctx0" brushRef="#br0" timeOffset="357316.3472">27897 15056 108 0,'0'0'24'0,"0"0"-6"0,0 0-5 15,0 0 0-15,0 0-1 0,0 0-2 16,0 0 3-16,0 0 2 0,0 0 4 16,0 0 4-16,5-11 0 0,-8 16-5 15,-6 6-3-15,-2 4 1 0,-1 0-1 16,-2 3 0-16,-3 5 2 0,-1 1-7 0,-1 3-1 15,-3 1-3-15,-2 0-3 0,1 2 2 16,-1-2-2-16,1 1-2 0,2 0 2 16,0-1-1-16,0 0-2 0,0 1 0 15,4 3 1-15,-3 0 0 0,1 0-1 16,1-2-1-16,1-1 0 0,3-4 1 0,1-1-2 16,1-5 0-16,3-5 0 0,2 0 1 15,3-5-2-15,3-5-2 16,-2 4-1-16,1-4 0 0,1 2 0 15,-1-2-3-15,2-4 0 0,-1 0-4 0,1 0 0 16,0 1-4-16,0-1-9 0,0 0-14 16,0 2-16-16,0-2-10 0,0 0-13 15</inkml:trace>
  <inkml:trace contextRef="#ctx0" brushRef="#br0" timeOffset="357792.7233">27920 15457 93 0,'0'0'32'0,"0"0"4"15,0 0-3-15,0 0 0 0,0 0-2 16,0 0-5-16,0 0-3 0,0 0-2 16,0 0-4-16,0 0 1 0,-55 45-8 15,40-25 0-15,-1 5-4 0,-2 0-3 16,-1 4 2-16,-2 4-4 0,-4 2 1 0,-2 5 0 15,-2-4-2-15,0 3 3 0,0 1-2 16,4-2 0-16,2-1 0 0,2-3-2 16,4-3 0-16,2-1 0 0,2-2-1 15,0-3 1-15,3-2-2 0,1-2 0 16,0-6 1-16,4-1-1 0,0-7 1 0,4-2-1 16,-1 0-2-16,2-5 0 15,-1 0 0-15,1 0-2 0,-3 4-2 16,0 1-6-16,-4 3-6 0,3-1-6 15,-1 1-11-15,-1-1-16 0,2 1-5 0,-2-1-10 16,2 1-3-16</inkml:trace>
  <inkml:trace contextRef="#ctx0" brushRef="#br0" timeOffset="358308.4079">27970 15957 132 0,'0'0'51'0,"0"0"-5"16,0 0-3-16,0 0-5 0,0 0-5 16,-90 52-10-16,75-35-6 0,0 0-4 15,-1 2-6-15,-2 3-3 0,2 3-1 16,-4 2-2-16,-1 1-2 0,0 2 1 0,-1 2 0 15,1-2-2-15,0 1 1 0,0-2 0 16,1-2 0-16,1-2 0 0,0 0 0 16,2-3 1-16,2-1 2 15,2-2-3-15,0-2 3 0,3 1-2 0,-1-6-1 16,0 4 3-16,1-4-4 0,-1 3 3 0,4-8-3 16,-2 4-2-16,0 0 1 15,2-4-2-15,-3 6 3 0,2 0-5 16,3-7-1-16,-2 3-1 0,5-6-4 15,2-3 3-15,-1 0-3 0,1 0-5 0,0 2-5 16,-2 0-12-16,2-1-26 0,0-1-12 16,0 0-47-16</inkml:trace>
  <inkml:trace contextRef="#ctx0" brushRef="#br0" timeOffset="358785.6747">27832 16415 179 0,'0'0'32'0,"0"0"-8"16,0 0-4-16,0 0-7 0,0 0-1 0,0 0-5 15,0 0-3-15,0 0-1 0,0 0 2 16,0 0-2-16,4-8 4 0,-8 11 0 16,-7 9 0-16,-2 3 3 0,-3 5-6 15,1 0 4-15,-3 2-3 0,-2-2-3 16,-1 3 4-16,-1 0-5 0,0 2 5 0,1-3-3 15,-2 1 0-15,1-1-2 0,2-2 0 16,0 0-2-16,1-2 1 0,0 0 1 16,2 1 1-16,1 1-2 0,-2 2 0 15,2-4-1-15,1 0 0 0,1 1 0 16,6-7 0-16,-1 0-2 0,5-4 0 0,1-5 1 16,1 1-4-16,2-4 1 0,-1 0-1 15,1 0 0-15,0 0-4 16,0 3-4-16,0-3-7 0,9-3-10 15,4-4-21-15,0-5-12 0,-4 2-9 0</inkml:trace>
  <inkml:trace contextRef="#ctx0" brushRef="#br0" timeOffset="359206.9818">27864 16599 79 0,'0'0'18'0,"0"0"8"0,0 0 6 16,0 0 6-16,0 0 0 0,0 0-3 15,0 0-6-15,0 0 0 0,0 0-3 16,0 0 0-16,-64 66-4 0,44-48-4 16,-1 4-3-16,-1 2-5 0,-3-1-1 15,-2 7-2-15,1-1-1 0,0 1-2 16,0 1-2-16,2-3-3 0,1-1 0 0,3-3 0 15,3-2 1-15,1-7-3 0,6-2 0 16,1-1-5-16,3-6-2 0,3-3-3 16,2 1-16-16,1-4-25 0,-1 0-32 15,1 0-22-15,-2 0-25 0</inkml:trace>
  <inkml:trace contextRef="#ctx0" brushRef="#br0" timeOffset="359409.2322">27734 16864 455 0,'0'0'31'0,"0"0"-12"0,0 0-17 0,0 0-19 15,0 0-74-15,-93 58-171 16</inkml:trace>
  <inkml:trace contextRef="#ctx0" brushRef="#br0" timeOffset="394571.9448">13440 16415 249 0,'0'0'43'0,"0"0"-11"0,0 0-4 0,0 0 2 15,0 0 0-15,0 0-4 0,0 0-6 16,-27-82-5-16,27 76 0 0,0-5-5 16,0 0-3-16,3 2-2 0,4-4-3 15,-2 5-1-15,5-3 0 0,3 3-2 16,-4 4 2-16,6-2-1 0,0 3-1 0,4 1 1 16,3 2-1-16,1 0-1 15,-2 2 1-15,2 6 1 0,-1 1-2 16,0 4 0-16,-1 2-1 0,-3 2 1 15,-2 3-3-15,-5 0 5 0,-2 1 0 0,-5 3 0 16,-4-2-3-16,0 2 2 0,-11 0 7 16,-2 2-2-16,-7 0 5 0,-2-4-6 15,3-2-2-15,0-2 2 0,6-7 0 16,-1-3 2-16,5-4-1 0,5-2 4 16,-1 0-4-16,-2-2 1 0,3 0 1 0,-3-4-3 15,1 0-1-15,3-6-1 0,1-3-1 16,2-3-1-16,2-2-6 15,5 3 4-15,1 6-4 0,4-2 3 16,0 6 1-16,8 1 2 0,5-2 0 0,0 6 0 16,2 0 0-16,0 0 0 0,1 10 5 15,-2 2-3-15,0 1 4 0,-3 2-5 16,-1 2-5-16,-5 0 3 0,-5-5-1 16,-5-1 1-16,-3-3 4 0,-4 2-1 15,0 4 5-15,-5-1-2 0,-13 3-1 0,-8 2-1 16,-6-8-1-16,-6 3 0 0,-5-5 0 15,0 0-1-15,0-4 0 0,2 0 1 16,8-4-2-16,2 0-3 16,11 0-4-16,7 0-13 0,3 0-34 0,3-2-49 15,1 0-83-15</inkml:trace>
  <inkml:trace contextRef="#ctx0" brushRef="#br0" timeOffset="394911.5541">13357 17019 442 0,'0'0'55'16,"0"0"-16"-16,0 0-17 0,0 0-8 16,0 0-7-16,0 0-1 0,0 0-4 15,0 0-1-15,0 0 1 0,0 0-3 16,42-26 1-16,-10 23 0 0,4 1-1 16,4-4 2-16,2 5-7 0,3-6 0 0,3 3-1 15,-2-2-2-15,3-2 1 0,0-1-7 16,1-3-6-16,0-1-24 15,1-3-21-15,-2 1-31 0,0-2-22 16,-4 0-22-16</inkml:trace>
  <inkml:trace contextRef="#ctx0" brushRef="#br0" timeOffset="395347.751">13808 17158 482 0,'0'0'42'0,"0"0"-14"16,0 0-13-16,0 0-8 0,0 0-4 0,0 0-2 15,0 0-1-15,0 0-1 0,0 0-1 16,-46 7 2-16,40 5-1 0,-1 1 1 16,6 5 16-16,1-4-16 0,0 7 14 15,6-4-14-15,5-3 0 0,-1-1 0 16,7-1 3-16,-1 1 7 0,1-3-10 16,0 3 10-16,1-5-12 0,2 3 2 0,-1-3 0 15,0-2-2-15,1 1 2 16,-7-1-1-16,-1-1-1 0,-2-1 1 15,-4-1-1-15,1 2 0 0,-4 1 1 0,3 1 2 16,-6 6-2-16,0 4 1 0,-12 3-1 16,-8 7 0-16,-2-2-3 0,-7 0 2 15,-3-1-10-15,-1-3-15 0,1-1-35 16,3-6-51-16,2-5-47 0,8-5-72 16</inkml:trace>
  <inkml:trace contextRef="#ctx0" brushRef="#br0" timeOffset="395565.2084">13789 17254 473 0,'0'0'53'0,"0"0"-31"16,0 0 4-16,0 0-11 0,0 0-8 15,0 0-2-15,0 0-3 0,0 0-2 0,0 0 1 16,44-86-2-16,-18 73 0 0,1 1 1 15,4 2-3-15,2-1-1 0,-3 4-8 16,2 2-6-16,-2 3-18 0,-1-1-44 16,0 3-61-16,-1 0-124 0</inkml:trace>
  <inkml:trace contextRef="#ctx0" brushRef="#br0" timeOffset="396469.673">15297 16773 249 0,'0'0'53'0,"0"0"-25"0,0 0-15 16,0 0-4-16,0 0-2 0,2-80 0 15,2 64 1-15,-1 6 4 0,2 0 2 16,-4 5 1-16,-1-2-1 0,0-2-7 0,-3-2-2 15,-7-1 0-15,-4 6-2 0,-4 0-1 16,-5 2 0-16,0 4-2 0,1 0 3 16,-1 0-1-16,4 4 0 15,2 2 1-15,0 4-3 0,3-2 0 0,2 3-1 16,1 3 1-16,3 3-2 0,1-5 1 16,2 3 0-16,4 3 1 0,1 2 0 15,0 3 0-15,0-1-1 0,6 3 0 16,1-5 1-16,0 2 0 0,2-2-1 15,0 0 1-15,0-2 0 0,-3-6-2 0,2 0 0 16,-3-7 0-16,-2-2 1 0,3 1 2 16,-6-4 7-16,4 0 4 0,5 0 6 15,3-6-1-15,5-4-4 16,-2-6-2-16,-1-2-2 0,0-3 0 0,2-2 4 16,-4 3-1-16,-2 5-2 0,-3 1 0 15,-3 7-2-15,1-2-4 0,-1 2 4 16,-2 2-3-16,1 1-2 0,-3 4 0 15,0-1-3-15,0 1-3 0,1-1 0 16,2 1 1-16,-2-2-1 0,5 2 4 0,4 0-1 16,2 2 1-16,4 5-1 0,-3 4-1 15,-2 4 1-15,-2-2 0 0,-2 6-2 16,2 0 2-16,-2 1-1 0,0-1 1 16,1-3 0-16,-4-4 0 0,6 2 0 15,-1-6 0-15,-2-4 0 0,-1 4 0 16,5-8 0-16,1 0-1 0,5 0 2 0,6-11-1 15,1-5 3-15,0-6-2 16,-1-3 1-16,0-3 0 0,-4 1 0 16,0 0-2-16,-6 0 1 0,0 4-1 0,-3 0-1 15,-3 3-3-15,-1 3-22 0,3 4-37 16,-1-3-96-16,3 5-122 0</inkml:trace>
  <inkml:trace contextRef="#ctx0" brushRef="#br0" timeOffset="398301.5342">18574 16572 232 0,'0'0'52'0,"0"0"-8"16,0 0-5-16,0 0-9 0,0 0 0 15,8-80-8-15,-8 62 0 0,0 7-4 16,0 0-4-16,-3 1-2 0,0 5-3 16,-3-4-2-16,3 6 0 0,0 0-5 15,0 1-1-15,-4 2-1 0,-3 0-1 16,-2 4-1-16,-5 8 2 0,3 4 2 15,1 6-4-15,1 3 5 0,2 1-6 16,-2 3 2-16,5 0 0 0,3-3-4 0,1 0 3 16,3-4 1-16,0 0-2 0,0-1 0 15,7-1 0-15,2 0 0 0,2-5 0 16,4 0-1-16,2-2 1 0,1-2-2 16,5-3 1-16,3-3-3 0,1-3-1 15,3-2 1-15,1-7 0 0,1-1 1 0,1-7-3 16,0-2 3-16,-1-1-3 0,3-2 3 15,-2 1 5-15,-1-5 2 16,-2 2 3-16,-1-2 0 0,-1-4-2 16,-5-4 4-16,-4 4-2 0,-4-1-1 0,-3 1 5 15,-5 1-3-15,-1 8 2 0,-5 0 2 16,-1 9-1-16,0-3 2 0,-1 4 0 16,-6-1-4-16,3 0 2 0,-4 5-4 15,2-1 2-15,3 2-5 0,-8 4-1 16,-1 0-1-16,-5 10-2 0,-3 3 3 0,3 4 0 15,3 3-2-15,6 2 2 0,-1 1 4 16,5 4-4-16,2 1 3 0,2-1-3 16,0 0-2-16,0-2 2 0,2 0-4 15,2-4 2-15,2-2 1 0,2-4 0 16,-2-2 1-16,2-3 0 0,-4-3-3 16,0-1 3-16,3 3-1 0,-5-7 1 15,1 1 0-15,-3-3 2 0,0 0 0 16,0 0 3-16,1 0 1 0,1 0-2 15,2 0 0-15,3-5 0 0,5-8-1 0,1-2 0 16,-1-2 1-16,2 2-4 0,1-4 3 16,0 3-2-16,-2 1 1 0,0 4-1 15,-3 4-1-15,-4 3 2 0,-3 0-2 16,3 2 1-16,0 2-1 0,4 0 0 16,5 0-2-16,0 2 0 0,-3 6-1 15,-2 0 1-15,-1 5-1 0,-2-3 0 16,1 5-3-16,-2-3-1 0,-2 3-5 15,1-1-4-15,-2 2-19 0,0-7-18 16,-3-3-44-16,4 6-28 0,2-4-44 0</inkml:trace>
  <inkml:trace contextRef="#ctx0" brushRef="#br0" timeOffset="399572.3612">19449 16745 321 0,'0'0'39'16,"0"0"-10"-16,0 0-11 0,0 0-4 16,0 0-1-16,0 0 2 0,0 0 1 15,0 0-4-15,0 0-1 0,0 0-6 16,4 3-1-16,-4-3 0 0,0 0-3 0,2-4-1 15,-1-4 1-15,1-3 0 0,-1-1-1 16,2 0 2-16,-1 1-1 16,-1-2 1-16,2 1 0 0,-3-1-2 15,2 4 1-15,-1-5-2 0,-1 2 2 0,0 6 0 16,2-6 1-16,-2 5-1 0,0-5 0 16,0-1-1-16,0 7 0 0,1 1 0 15,-1 5 0-15,0-2 1 0,0 2-3 16,0-2 0-16,1 1-2 0,-1 1 0 15,0-2 2-15,2 2 1 0,-2 0 4 0,-3 12 1 16,-7 4-2-16,-5 6-1 0,-4-2-2 16,2 4-1-16,3-5 1 0,-1-2-1 15,7-3 1-15,0 0-1 0,5-4-1 16,3 2-3-16,0 3 2 0,6-3 0 16,6 2-3-16,7-7 2 0,4-2-10 0,3-4-3 15,4-1 5-15,2 0-4 16,1-3 1-16,3-4 0 0,-1 1-7 15,-2-6 0-15,1 1 1 0,-3-1-3 16,0 0 3-16,-4-1 6 0,1-1 4 0,-2-2 8 16,0 1-4-16,-2-2 1 0,0 2 3 15,-3 0 5-15,-3-1 13 0,-3 1 4 16,-6 5 8-16,0-1 1 0,-4 2 8 16,-2 0 0-16,0-2 5 0,-3 2-3 15,0-3-9-15,-6 5 0 0,-5-2-12 0,-2 2 2 16,3 7-4-16,-9 0-3 15,-1 0 3-15,1 2-8 0,-6 8 3 16,5 6-6-16,1-3-3 0,2 3 0 16,2-1-2-16,3 0-1 0,4-2 2 0,5-1 0 15,2 4-3-15,1 1 2 0,1 0-1 16,7 3-2-16,2-6 1 0,3 1-2 16,1-1-1-16,2-2 1 0,-6-3-3 15,5-2-1-15,-1-2-1 0,-4-1 3 16,6 0-2-16,-6-1 3 0,3-3 4 0,3 0 1 15,0-9 0-15,3 0 0 0,-2 0-1 16,-2-3-2-16,2-1-2 0,-2 3-1 16,0-6 1-16,0 2 0 15,1-1 3-15,-2 1 1 0,2-1 7 0,-3-1 1 16,-1 6 4-16,-4-3 1 0,-2 1 1 16,-1 3 1-16,2-5 4 0,-3 6-3 15,-3 3 2-15,1 0-2 0,-2-1-5 16,1 3 6-16,-1-4-9 0,2 2 4 15,-2 5-5-15,0 0-2 0,0 0 4 0,0 0-6 16,0 0 5-16,0 9-5 0,-6 6-1 16,-1 5 0-16,1 0 0 0,0 1 0 15,2 1-1-15,1-8 0 0,0 3-2 16,2-3 0-16,-1-3-3 0,2 1 4 16,0 0 0-16,0-2 3 0,0-5-1 15,0 1 2-15,0-6-2 0,0 0 1 16,0 0 3-16,0 2 0 0,2 0 1 15,-1-2 1-15,1 2-3 0,3-2 0 16,3-6 0-16,3-5-2 0,2-3 1 0,-1 0 0 16,-1-2 0-16,1 1-2 0,1-2 2 15,0 3-2-15,4-4 1 0,-1 2 0 16,3 0-1-16,0-2 0 0,1 5-1 16,-1 1 2-16,-6 3-4 0,0 0 4 15,-3 4-3-15,-6 3 5 0,1-2 5 0,-5 4-6 16,0-1 7-16,0 1-7 0,1 0-3 15,1 0 6-15,-2 0-2 16,1 0 2-16,-1 0 5 0,0 0-3 16,-10 3-1-16,-4 6-1 0,-4 3-2 0,1-3-2 15,2 4 0-15,0-2 2 0,3 1-2 16,-1 2 0-16,6-3 1 0,1 0-2 16,1-1 1-16,4 0 0 0,-2 2-1 15,3 1 1-15,0 5-1 0,3-3 2 16,7 5-1-16,4-6 1 0,3-1-1 0,1-2-1 15,4-2-1-15,1-1 1 0,2 1-1 16,-1 0 0-16,1-2-5 0,-2 3-4 16,3-3-12-16,0 1-24 0,2-3-75 15,0 2-111-15</inkml:trace>
  <inkml:trace contextRef="#ctx0" brushRef="#br0" timeOffset="399766.5693">21082 16762 611 0,'0'0'9'0,"0"0"-6"0,0 0-6 15,0 0-5-15,0 0-19 16,0 0-113-16,0 0-149 0</inkml:trace>
  <inkml:trace contextRef="#ctx0" brushRef="#br0" timeOffset="409180.5732">14754 7746 68 0,'0'0'5'0,"0"0"-3"0,0 0 3 0,0 0 3 16,0 0 10-16,0 0 11 16,0 0 7-16,0 0 4 0,0 0 1 15,82-8-4-15,-41 5-6 0,6-3-5 0,6-3-8 16,3-3-4-16,3-3-3 0,3 0-1 16,2-4-2-16,1 2-4 0,2 1-4 15,-1-1-3-15,-2 2-2 0,-4 3-2 16,-4 1-14-16,-7 2 5 0,-9 4 0 15,-6 1-5-15,-13 3 14 0,-7-1-8 0,-8 2-18 16,-3 0-10-16,0 0-16 0,0 0-28 16</inkml:trace>
  <inkml:trace contextRef="#ctx0" brushRef="#br0" timeOffset="409905.1581">17358 7770 51 0,'0'0'21'0,"0"0"10"0,0 0 11 15,0 0 6-15,0 0-3 0,0 0-3 0,0 0-14 16,0 0-6-16,86-17-9 0,-54 10 3 16,3-1-1-16,3 1 0 0,3-3-1 15,3 3-7-15,4-4-2 0,4 2-3 16,3-2 1-16,6 2-4 0,1-1 2 16,3-1 0-16,0 2 0 0,3 0 0 15,-1 1-5-15,1 1 5 0,2 1 2 16,1 1 5-16,3 0 3 0,3 1-3 15,0-2-5-15,-1-2 0 0,1 1-2 16,-4-1-1-16,-2 2 0 0,-3-2 1 0,-4 3 0 16,-5-3 0-16,-2 0-1 0,-5 2-2 15,-6-2 1-15,-3 3 0 0,-7-3 2 16,-4 2-1-16,-3 0 1 0,-11 1 0 16,-6 2-1-16,-6 3-2 0,-6 0 0 15,0-1-2-15,0 1-4 0,2 0-4 0,-2 0-7 16,0 0-14-16,0 0-25 0,-12 0-11 15,-7 6-33-15</inkml:trace>
  <inkml:trace contextRef="#ctx0" brushRef="#br0" timeOffset="410693.9798">7784 16962 5 0,'0'0'4'0,"0"0"-6"16,0 0 0-16,0 0-2 0,0 0 3 15</inkml:trace>
  <inkml:trace contextRef="#ctx0" brushRef="#br0" timeOffset="439785.4325">19509 3556 169 0,'0'0'44'0,"0"0"1"16,0 0 2-16,0 0-12 0,0 0-5 16,0 0-8-16,0 0-4 0,0 0-7 15,0 0-7-15,0 0 0 0,-47-39-9 16,47 38 1-16,0 1 4 0,0 0 3 0,5 0 6 15,13 0 2-15,13 0-3 0,9 0-2 16,8 0-1-16,1-2-2 16,6-3 1-16,1-1-2 0,2-2 0 15,1 1 3-15,2-1-4 0,1 1-1 0,2 0 3 16,1-2 1-16,5 1 0 0,1-2 3 16,5 1-3-16,-1-2-2 0,2 3-4 15,-5-2 2-15,-2 3 1 0,-1 1-1 16,-2 0 3-16,-1-1-2 0,-2 3-2 15,-2 1 0-15,-6 1-1 0,-6-1-3 0,-4 3 1 16,-6 0 3-16,-2-1 2 0,1 1 1 16,-1-1 1-16,1-3-1 0,2 2-4 15,0-3-1-15,-2 0 0 0,-1 1-1 16,-1-1-1-16,-2 3 2 0,-2-4 1 16,0 2 1-16,-1-1 0 0,0 2-2 15,-4-1 2-15,-9 1 0 0,-7 1-1 16,-6 2-2-16,-6 0-4 0,0 0-12 15,5 0-21-15,-2 0-43 0,-2 5-33 16</inkml:trace>
  <inkml:trace contextRef="#ctx0" brushRef="#br0" timeOffset="440266.0552">19183 3831 145 0,'0'0'36'0,"0"0"-6"0,0 0-12 16,0 0-8-16,0 0-8 0,0 0 1 15,0 0-3-15,0 0 1 0,0 0-1 0,0 0 0 16,22-47-1-16,-18 45-4 0,-4 2 0 16,0-1-2-16,0 1 2 0,2 0 3 15,-1 0 1-15,0 0 2 0,1 0 0 16,-1 0 0-16,1 0 1 0,-1 0-1 16,1 0 0-16,-1 0-5 0,1 0 1 0,-1 0-4 15,1 0-9-15,2 0-9 16,0 3-18-16,3 6-75 0</inkml:trace>
  <inkml:trace contextRef="#ctx0" brushRef="#br0" timeOffset="440812.3485">19381 3755 165 0,'0'0'46'0,"0"0"3"15,0 0-4-15,0 0-9 0,0 0-12 16,0 0-7-16,0 0-3 0,0 0-2 16,0 0 3-16,0 0 1 0,-5-17 1 15,5 17-1-15,0-1-4 0,0 1-1 16,-2-2-4-16,2 2-4 0,0-1-2 0,0 1 0 15,0 0-2-15,-1-2-1 0,1 2-7 16,0 0 0-16,0 0 0 0,0 0 4 16,0 2 6-16,0 12 3 0,0 6 3 15,0 8-1-15,0 4 1 0,0 3-2 16,0 3 0-16,-2 4-1 0,1 4-3 16,1 1 1-16,0 1-2 0,0 2-1 15,0 0 0-15,0-2 2 0,3-1-2 16,1 0 3-16,0-4-1 0,3 2-1 15,-2-3 3-15,1 2-3 0,-2-1 2 0,-1-1-3 16,0 1-2-16,0-2 2 0,-2 1-1 16,1-1 2-16,-2 4-7 0,0-3 1 15,0 1-2-15,0 0 3 16,0 0 4-16,0-4 1 0,-3-1-4 0,0-6-1 16,0-5-6-16,1-7 0 0,1-3 5 0,0-6-3 15,1-6 5-15,0 2-5 16,0-7-6-16,0 0 0 0,0 0 1 15,0 0-2-15,0 3-6 0,0-2-6 16,0 1-12-16,0-1-12 0,0 1-2 0,0-1-1 16,0 1-1-16,0-1-4 0</inkml:trace>
  <inkml:trace contextRef="#ctx0" brushRef="#br0" timeOffset="441273.0213">19341 5326 138 0,'0'0'36'15,"0"0"-8"-15,0 0-12 0,0 0-12 16,0 0-1-16,0 0 0 0,0 0 4 16,0 0 5-16,0 0 1 0,0 0 2 15,38 34 2-15,-21-27 0 0,2-1-5 16,4 2 3-16,4-4 4 0,5 2-2 0,6-1 2 15,6-1-6-15,7-1-5 0,4 1-4 16,3-1-1-16,4-2 0 0,2-1 0 16,1 2 1-16,1-2-3 15,3 0 1-15,1 0 2 0,1 0-1 0,2 0 3 16,1 0-2-16,2 0-2 0,-1-2-4 16,-3 1 2-16,3-2 0 0,-4-1 0 15,2 3 4-15,-1-2-2 0,-1 2-2 16,0-1-2-16,-1 1-1 0,0 1 2 15,-2 0 0-15,-2-2 0 0,-1 2-4 0,-5-2-3 16,-3 1 3-16,-2-1-1 0,-1 1 6 16,-2-2 6-16,0 0-10 0,-3-2-1 15,-5 1 1-15,-5 0-1 0,-1 3 6 16,-3 0 0-16,-4 1-2 0,-9 0 1 16,-1 0-2-16,-9 0-1 0,-5 0-1 15,0 0-3-15,-7 0-1 0,0 0 0 16,0 0-9-16,2 0-22 0,-1 0-32 15,0 0-28-15</inkml:trace>
  <inkml:trace contextRef="#ctx0" brushRef="#br0" timeOffset="442824.9538">21137 3446 50 0,'0'0'14'0,"0"0"-2"0,79-1-2 16,-56 0 3-16,1 0 4 16,0-3 3-16,5 2 4 0,3-5-5 0,3 2-4 15,5-1-3-15,1 0 0 0,2-1 1 16,5 1 1-16,-2 0-7 0,2 0 2 16,-3 2 3-16,-1-2 3 0,0 2 3 15,3-1-5-15,1 2-4 0,4-2-3 16,3 0 0-16,-1 0-3 0,-2 2-1 0,-3 0-1 15,-6 2-1-15,1 1 0 0,-5 0 0 16,-3 0 0-16,-1 0-1 0,-3 4 0 16,-2 1 0-16,-4 1-2 15,-3-2 1-15,-7 1 0 0,0 0 1 0,-7-4 2 16,-5 0 0-16,0 1 2 0,-4-2 1 16,0 0 1-16,0 0 2 0,3 0 4 15,-2 1 5-15,1-1 1 0,-1 0 0 16,1 2-3-16,-1-2-6 0,1 0-2 15,-1 2-4-15,1-2-2 0,-2 0 0 0,1 0-2 16,-1 0 2-16,2 2 0 0,-2-2 1 16,1 0-1-16,-1 0 1 0,0 0 0 15,1 0 0-15,-1 0 1 0,0 1 0 16,2-1 2-16,-2 0 2 0,0 0 6 16,0 0 1-16,1 0 3 0,-1 0-5 0,0 0-2 15,0 0-4-15,0 0-2 16,0 1 0-16,0-1-3 0,0 0-4 15,0 0-1-15,0 2 1 0,0 4-1 16,0 6 6-16,-1 6 4 0,-2 9 0 0,0 6 0 16,2 1-2-16,1 5 1 0,0 3-2 15,0 3 1-15,0 2-1 0,1 0 1 16,2 3 1-16,0 1-4 0,0 0 3 16,0-1-3-16,0-1 0 0,1-2 0 15,0 1-2-15,-1-5 2 0,1 1-1 0,1-2 2 16,-1 1-2-16,-2-3 2 0,-1 0-2 15,-1-2-1-15,0-1 0 16,-3-1 2-16,-3 1 2 0,0-1-2 16,-1 2 1-16,-1-1-3 0,0-2-1 0,3-2 2 15,0 1 0-15,2-2 0 0,2-1 0 16,-1 1 0-16,2-2 0 0,0 1 0 16,0-4-2-16,0-3 0 0,0-7-3 15,0 1 3-15,2-2 1 0,1 0 1 16,0 0 1-16,0 1 0 0,0 0 1 0,1-2 1 15,-1 2 0-15,1 0 2 0,0-2-3 16,-1 2 1-16,2 4-2 16,-1 0 0-16,-1-1 4 0,-2 2-3 15,1 0 3-15,-2-6-4 0,0 3-1 0,0-1 1 16,0-6-2-16,0 0 0 0,0-6 1 16,0-6 0-16,0 5 1 0,0 1 0 15,0 0 0-15,0 0 1 0,0-6-2 16,0 0 2-16,0 0 0 0,1 2-1 15,-1-1 0-15,0 0 1 0,2 1-1 0,-2-1 1 16,0 1 1-16,0 0-2 0,0-1 0 16,0 1 1-16,0 2 0 0,-5 2 1 15,-3 4 2-15,-7 0 0 16,1-1-2-16,-5 0 0 0,3 0 1 0,-4-1-1 16,1-1 1-16,0 0-2 0,3-1 1 15,2-2 0-15,-5 1 0 0,1 0-1 16,-9 0 0-16,-3 3-1 0,-7 0 0 15,-7 1 1-15,-8 1 0 0,-5 1-2 16,-6-1-1-16,-8-3-2 0,-7 0-6 0,-10 1-8 16,-8-2-27-16,-8 3-39 0,-3 0-72 15,-3-3-102-15</inkml:trace>
  <inkml:trace contextRef="#ctx0" brushRef="#br0" timeOffset="443625.0293">20887 4498 317 0,'0'0'46'0,"0"0"-3"15,0 0-7-15,0 0-19 16,0 0-13-16,0 0-5 0,0 0-2 15,0 0 3-15,0 0 0 0,-19-59-2 16,19 59-4-16,0-1-3 0,0-1-1 0,0 1 2 16,0-3 3-16,0 1-1 0,4-1-2 15,3-1-6-15,-1 5 1 0,3 0 2 16,2 0 8-16,0 0 5 0,-3 0 2 16,2 4-6-16,-1 1-2 0,-6-2-3 15,1 4 1-15,-2-2 4 0,-2 4 4 0,-2 6 4 16,-8-1 3-16,-4 4-2 15,-2-4 2-15,-1-2-1 0,5-5 2 16,0-2 2-16,2-1 1 0,6-2 2 16,-6-2 3-16,4 0 2 0,-1 0 2 0,-2 0-3 15,6-3-8-15,-1-8-2 0,-1 2-7 16,4-3-2-16,1-6-1 0,0 1-3 16,3-4-2-16,6 4 0 0,1 1-2 15,4 5-1-15,-4 2 4 0,5 2-4 16,-1 3 4-16,-1 1-3 0,6 3-1 0,0 0 1 15,-3 3 1-15,4 5-1 0,-7-2 0 16,-2 1-2-16,-3 0 0 0,-5-5-2 16,0 1 2-16,-3-3 6 0,0 0 4 15,0 0 5-15,0 7 6 0,-8 1 1 16,-9 5 2-16,-8 1-4 0,-4-3-5 16,-3-1-4-16,1-1-7 0,2-2-18 15,1 1-72-15,5 1-148 0</inkml:trace>
  <inkml:trace contextRef="#ctx0" brushRef="#br0" timeOffset="445661.0755">20688 6108 363 0,'0'0'44'0,"0"0"-6"0,0 0-16 0,0 0-7 16,0 0 0-16,0 0-3 0,0 0-4 16,0 0-3-16,0 0-5 0,-1-81-3 15,4 78-2-15,3-3-3 0,0 0 0 16,2 3 0-16,2 0 0 0,3 3 2 15,6 0 0-15,0 0 1 0,4 3 2 16,-1 5-2-16,-2-1 1 0,-4 5 1 0,-2 1-1 16,-2 2 1-16,-3 2 1 0,-2 2 1 15,-3 1 3-15,-3 1-2 0,-1 1 4 16,0 0-2-16,-5 0 2 0,2-6 1 16,-3-1-3-16,3-6-2 0,0-4 0 15,2 1 1-15,1-6 2 0,-2 0 3 0,2 0 2 16,0 0 5-16,-1 0 2 15,1 2 2-15,0-1 2 0,0 1 2 16,0 0 3-16,0-2-2 0,0 0-7 16,0 0-9-16,0-15-4 0,0-4-4 0,4-7 1 15,4 0 1-15,2 0 1 0,-2-1-1 16,4 1 0-16,1 0 2 0,-3 4 0 16,-1 6 1-16,-2 1 2 0,-1 8-1 15,-3-4-1-15,2-1-2 0,0 3-3 16,1-3 0-16,-3 4 0 0,-2 3-2 0,3 2-3 15,-4 3-4-15,0-1 1 0,0 1 0 16,2 0 4-16,1 1 2 16,-1 12 0-16,0 5-1 0,-2 9 4 15,0 2 0-15,-7 1 2 0,-5 4-3 0,2-3 3 16,-3 0-2-16,3-2 0 0,3-9-2 16,1-2-2-16,4-7-4 0,2 0-4 15,0-1 3-15,0-4 4 0,11 3 3 16,6-5-1-16,5-1-21 0,5-3-20 15,4-5-28-15,3-6-35 0,5-3-34 0</inkml:trace>
  <inkml:trace contextRef="#ctx0" brushRef="#br0" timeOffset="446483.103">21310 6168 344 0,'0'0'23'0,"0"0"-12"0,0 0-18 16,0 0-4-16,0 0 6 0,0 0 3 15,88-24 12-15,-44 20-2 0,8-1-3 0,4 1-2 16,4-2-2-16,-3-1 0 0,0 2 1 15,-2-2-1-15,-3 1 1 16,0 0-5-16,-6 0 0 0,0 0-2 16,-4 0-3-16,-2 0 4 0,-3 0 0 0,2-2 3 15,-1 1 2-15,-2-3-1 0,-1 3 0 16,-3 1 0-16,-2 0 1 0,-3 0-1 16,-7 3 3-16,-2 0-2 0,-5-1 2 15,-3 3 0-15,0 0 1 0,-4-1 0 16,0 2 0-16,-6 0 0 0,0-1-2 0,0 1 0 15,1 0-2-15,5-2 0 0,0 2 1 16,0 0-1-16,6-1 1 0,-6 1-1 16,8-2-1-16,-2 0-1 15,1 1-3-15,6-2 2 0,-7 1 4 0,8 0-1 16,-1 0 1-16,-6-1 0 0,-1 1-2 16,-6 2 2-16,-6 0 1 0,0-1-2 15,0 1 0-15,2 0-5 0,-2-2-2 16,0 2 0-16,0-2-2 0,0 1 6 15,-7-2 1-15,-5 0 0 0,2 0-4 0,-1 0-6 16,0 0-6-16,7 1-2 0,0 2 7 16,-3-1-5-16,2 0-4 0,1-1-5 15,-6 1 1-15,5-1 11 0,1 0 9 16,-7-1 9-16,6 2 1 0,-7-4 0 16,1 3-1-16,1-2 5 0,-2 0 10 15,1-1 8-15,1 2 7 0,5 0 1 16,1 2-2-16,4 1-5 0,-2-2-3 15,2 2-4-15,-2 0-5 0,0-2-5 16,1 2-5-16,1-1-2 0,-2 1-3 0,2 0 1 16,0 0 2-16,0 0 1 0,0 0-3 15,5 0-2-15,5 1-2 0,-2 3-1 16,1 0 2-16,5 0 0 0,-5 0 2 16,5 2 3-16,0 1-2 0,-1-1 0 15,1 2-1-15,-2-2 0 0,1 0 1 0,-5-1 0 16,4 2-1-16,-4 0 0 0,-2-2-3 15,0 3 4-15,-6 1 2 16,0 5 4-16,-4 1 1 0,-10 4-3 16,-7 1-1-16,-5 2-2 0,-3-2-2 0,-1-1-5 15,1 1-2-15,0-2-6 0,3 0-11 16,6 2-8-16,-2-3-25 0,9 1-32 16,6-6-46-16</inkml:trace>
  <inkml:trace contextRef="#ctx0" brushRef="#br0" timeOffset="446892.1264">22600 5880 417 0,'0'0'52'0,"0"0"-11"15,0 0-10-15,0 0-9 0,0 0-6 16,0 0-7-16,0 0-5 0,0 0-6 0,0 0-3 16,0 0-1-16,-17-36 2 0,17 42 6 15,8 9-1-15,1 9 4 0,1 4-3 16,2 2-1-16,-3 5 0 0,-1 3-2 16,0 4 1-16,-3 7-4 0,-3 3-1 15,-2 1-7-15,0-1-6 0,-6-3-16 0,-1-1-30 16,-5-9-50-16,-1-2-96 15</inkml:trace>
  <inkml:trace contextRef="#ctx0" brushRef="#br0" timeOffset="447554.8983">19593 6200 346 0,'0'0'38'16,"0"0"-24"-16,0 0-14 0,0 0-2 0,0 0 0 15,0 0 7-15,0 0-2 0,0 0-5 16,0 0-4-16,0 0 0 0,76-4 1 16,-64 4 8-16,-2 0 5 0,-3 0 1 15,5 0 0-15,-7 0-2 0,1 0-1 16,1 0 1-16,-7 0-1 0,0 0 1 0,0 0-4 15,2 0-8-15,-2 0-7 0,1 0-16 16,-1 0-24-16,-4 0-34 0,-13 0-54 16</inkml:trace>
  <inkml:trace contextRef="#ctx0" brushRef="#br0" timeOffset="447868.35">19500 5971 181 0,'0'0'54'0,"0"0"-1"16,0 0-5-16,0 0-6 0,0 0-10 15,0 0-9-15,0 0-8 0,0 0-12 16,0 0-6-16,-6-19-7 0,6 17 1 16,0 2 3-16,-1 0 6 0,1 0 6 15,0 2 2-15,-2 11-3 0,2 8 2 16,0 7-1-16,0 2-4 0,0 2 1 15,2 5 4-15,3 2-2 0,1 5 4 16,1 0-3-16,-1-1-6 0,1-6-6 0,2-1 4 16,1-4 1-16,-1-4 2 0,0-3 2 15,-2 2-2-15,3-6 3 0,-4-4-8 16,-2-2 0-16,1-6-13 0,-4-5-23 16,-1 10-16-16,0-2-53 0,-4 5-109 15</inkml:trace>
  <inkml:trace contextRef="#ctx0" brushRef="#br0" timeOffset="448168.2278">19576 6290 239 0,'0'0'7'0,"0"0"0"16,0 0-1-16,99-50-1 0,-64 43-4 0,4 0 3 15,5 3 0-15,1 0 2 0,4 2 1 16,1 1 0-16,2-3-1 0,-2 3 2 16,0-4-3-16,0 2 0 0,-1-2 1 15,-1 1 1-15,2-1-1 0,0-2-5 16,-1-1-3-16,-3 1-6 0,-3 1-6 15,-5 1-8-15,-6 3-16 0,-9 2-22 0,-10 0-32 16</inkml:trace>
  <inkml:trace contextRef="#ctx0" brushRef="#br0" timeOffset="448704.9657">19997 6073 291 0,'0'0'36'0,"0"0"0"0,0 0-9 0,0 0-10 15,0 0-12-15,0 0-6 16,0 0 0-16,0 0-6 0,0 0 0 16,0 0-8-16,2-32 1 0,-2 32 6 0,0 0 7 15,0 0 7-15,-6 2 2 0,-4 7-4 16,-7 3 1-16,-1 0-2 0,-4 3-1 16,-2 0 0-16,-2 0 0 0,1 2-2 15,-4-2 2-15,2 2 2 0,-2-2-1 16,0-1-2-16,4-3 2 0,1-3-1 0,5 0 0 15,3-1-1-15,3-2 2 0,5-3-1 16,3 0 0-16,1-1 2 16,4-1 0-16,-2 0 2 0,2 0-4 15,-1 0-1-15,-1 2-4 0,2-2-5 0,-1 0-2 16,1 0 4-16,0 1 3 0,0 2 4 16,4 4 2-16,2-2-3 0,6 4 0 15,-2 2 0-15,-4-4 0 0,5 2 1 16,-1 1-1-16,-2-6-1 0,6 5-2 15,-2-2 0-15,1-1 1 0,4 0 1 0,2-3 1 16,0 0-1-16,-5-2-1 16,3 0-20-16,2-1-19 0,-7 2-17 0,9 1-19 15,-7-1-7-15,0 3-24 0</inkml:trace>
  <inkml:trace contextRef="#ctx0" brushRef="#br0" timeOffset="448910.0494">19783 6205 206 0,'0'0'75'0,"0"0"-1"16,0 0-21-16,0 0-22 0,0 0-24 16,0 0-8-16,0 0-3 0,0 0 3 15,0 0 3-15,34 8-1 0,-17 17-4 0,2 4-7 16,0 3-7-16,1 0 0 0,1-2-22 15,1-1-44-15,3-6-113 16</inkml:trace>
  <inkml:trace contextRef="#ctx0" brushRef="#br0" timeOffset="449488.3073">22927 3480 151 0,'0'0'35'15,"0"0"0"-15,0 0-1 0,0 0-5 0,0 0-3 16,0 0-5-16,0 0-2 0,0 0-4 15,0 0-5-15,0 0-3 16,113-9-3-16,-70 6-1 0,2 2-2 16,4 0-2-16,0 1-1 0,2 0-2 0,-2 0-1 15,-1 0 0-15,-3 0-1 0,0 0-1 16,-6 1-4-16,-3 1-14 0,-6 2-13 16,-10-3-21-16,-5 3-12 0,-5 2-11 15</inkml:trace>
  <inkml:trace contextRef="#ctx0" brushRef="#br0" timeOffset="450284.2333">23036 3711 286 0,'0'0'41'16,"0"0"-8"-16,0 0-14 0,0 0-8 16,0 0-5-16,0 0-8 0,0 0-2 0,0 0-4 15,0 0 1-15,-2-15-1 16,2 13-1-16,0 1 2 0,0-1-1 15,0 1 0-15,0 1 6 0,0-2 2 16,0 2 1-16,0 0 5 0,0 0-4 0,0 0 1 16,0 0 2-16,2 0-3 0,-2 0 3 15,1 0 1-15,0 3-3 0,4 6 6 16,-2 1 4-16,4 3 3 0,-1 1-3 16,-1 2 1-16,3 4-2 0,-1 2-5 15,0 0 3-15,0 3 0 0,-1 5 3 16,2 2 2-16,0 3-1 0,-1 3-7 15,1 1-2-15,-1 2 1 0,-1 4-1 16,1-1-1-16,-2 3-3 0,1 1-1 16,-3-2 0-16,0 1 2 0,-3-2 0 0,0 0 4 15,0-1-2-15,0 1-3 0,-3-3 1 16,-1-1-3-16,-2-2 0 0,2-2 1 16,-3-2 0-16,2-3-1 0,-1-1-1 15,2-6-2-15,1-9-2 0,2 2 1 16,-1-8 0-16,1 0 1 0,-1 2 4 0,2-7-2 15,0 8 0-15,0-8 2 0,0 8-1 16,0 0 0-16,0-2 1 0,0 0-3 16,0 0 0-16,0 1-3 0,0-1-2 15,2 0-4-15,-1 1 3 0,1 6 4 16,-1-7 1-16,2 7 4 0,-1-6 3 16,0 0-1-16,0 1 0 0,-1-7-2 15,1 0 1-15,-2-2-1 0,1 1 0 16,-1 0 0-16,2 0 1 0,-2-5-2 15,0 0 1-15,0 0 1 0,0 2-1 0,1-1 0 16,-1 1 0-16,0-1 0 0,0 1 0 16,2 0 0-16,-2 4 0 0,0 0 0 15,0 0 1-15,2-1-1 0,-2-5 4 16,0 0-4-16,0 0 3 0,0 2-2 16,2 0-4-16,-2-1 3 0,0 1-4 0,0 0 3 15,0-1 0-15,0-1-1 16,0 0-6-16,0 2-16 0,0-2-36 15,0 0-35-15,-6 0-31 0,0-2-40 16</inkml:trace>
  <inkml:trace contextRef="#ctx0" brushRef="#br0" timeOffset="450852.494">22914 4991 470 0,'0'0'50'0,"0"0"-17"0,0 0-14 0,0 0-5 15,0 0-6-15,0 0-6 16,0 0-2-16,0 0-4 0,0 0-3 16,0 0 1-16,12-17 4 0,-2 18 2 0,4 9 2 15,5 5 1-15,-1 2 1 0,2 1-2 16,-2 0 1-16,0 2-3 0,2 1 0 16,-4-1 0-16,3 3 1 0,-2 2 2 15,-2 1-4-15,0 0 2 0,-3-1-2 16,0 0-1-16,-2-4 2 0,-3-6-1 0,-3 1 0 15,1-6 0-15,-4-5 0 0,1 0 0 16,-2-5 0-16,0 0 2 16,0 0 1-16,0 2 3 0,1 0 2 15,-1-1 2-15,0 1-1 0,0 0-3 0,0-1-1 16,0-1 0-16,0 0-3 0,-4 0 1 16,-4-3-2-16,2-5-2 0,-2-4-2 15,5 3 0-15,2-3 1 0,1-5 1 16,0 5 1-16,0-5 2 0,4 2-1 15,3 1 1-15,0-5 1 0,-1 2-6 0,3 0 4 16,1-1-5-16,2 1 4 0,-1-1 0 16,2 1 0-16,-3 0 2 0,-4 5-1 15,3 1 1-15,-7 1-1 0,1 1 0 16,0-1-1-16,-1 5 0 0,-1-5-1 16,-1 3-2-16,0 1 0 0,0-4 1 15,0 5 0-15,0-1 0 0,0 2 1 16,0 4-1-16,0-2 0 0,0 2-2 15,0-1-2-15,0 1-1 0,-6-2 0 16,-1 0 0-16,-6 2 0 0,-4 0-2 0,-2 5 1 16,-1 2-4-16,7-1-2 0,0 3-1 15,-2-4-7-15,7 0-8 0,-7 3-13 16,7-4-22-16,-3-1-21 0,-4 2-64 16</inkml:trace>
  <inkml:trace contextRef="#ctx0" brushRef="#br0" timeOffset="451668.1624">23015 3778 201 0,'0'0'57'0,"0"0"0"15,0 0-9-15,0 0-12 0,0 0-5 16,0 0-11-16,0 0-8 0,0 0-4 16,0 0-8-16,16-25-4 0,-16 24-10 15,0 1-1-15,0 0 2 0,0 0 8 16,-1 9 6-16,-9 8 3 0,-2 4-3 15,2 0 1-15,-3 2 1 0,1 0-1 16,2-2 2-16,-1-1-3 0,5-5-1 0,0-3 0 16,2-3 2-16,2-4-2 0,1-1 0 15,1-4 0-15,-2 0 0 0,2 0 2 16,0 2 0-16,-1 0 5 0,1-1 5 16,-3 1 2-16,3-1 7 0,-1 1-1 15,1-2-5-15,-2 0-3 0,2 0-5 0,0 0-3 16,0-2 2-16,0-10-5 0,0-6 2 15,3-7-1-15,4 1-7 16,-1 1 6-16,3-1 0 0,-2 0 5 16,2 1 0-16,-1 0-1 0,0-3-4 0,0 1-3 15,2-1 1-15,-2 0-1 0,0 3 1 16,-1 8 0-16,-4 4 0 0,0 8 0 16,-3 3-1-16,0-1-6 0,0 1-4 15,2-2-1-15,-1 2 3 0,5 0 5 16,4 3 7-16,4 8-2 0,1 3 0 0,-1 1 0 15,-2 2-1-15,1 1 0 0,-3 0 2 16,2 0 0-16,-1-1 2 0,1-1-3 16,-2-1-2-16,-1-5 1 15,-1 0-5-15,1 0 1 0,-3-5 1 0,5 5 0 16,-5-4 4-16,-3-3 0 0,3 3-1 16,-3-3-2-16,-2 0-4 0,2 2 3 15,-3-5 5-15,0 4-2 0,-1 3 10 16,-8 3-4-16,-6 4 0 0,-6-4-1 15,-5-1-6-15,-6 0-7 0,-1-1-25 0,-4-1-57 16,1 0-74-16</inkml:trace>
  <inkml:trace contextRef="#ctx0" brushRef="#br0" timeOffset="452352.9279">22793 5522 482 0,'0'0'48'0,"0"0"-9"0,0 0-13 0,0 0-11 15,0 0-9-15,0 0-5 0,0 0-3 16,0 0-1-16,0 0 1 15,0 0 0-15,65-49 2 0,-36 41-1 16,5 0 1-16,8 1-1 0,3 2 1 0,4-2-3 16,2 4 2-16,4-1-2 0,1 1-2 15,3-2-6-15,2 0-11 0,1 0-28 16,1-5-53-16,-3 2-41 0,-2-3-90 16</inkml:trace>
  <inkml:trace contextRef="#ctx0" brushRef="#br0" timeOffset="453744.1895">20706 4593 7 0,'0'0'11'16,"0"0"-1"-16,0 0-2 0,0 0-1 15,0 0-2-15,0 0-2 0,0 0-1 16,0 0-1-16,0 0 1 0,0 0 1 15,35 41 0-15,-31-38 1 0,-1 2-4 16,-3-5-4-16,0 5 1 0,1-2-1 0,1 2 8 16,-1 0 7-16,-1-5 7 0,0 0 10 15,0 0 11-15,0 1 15 0,0-1 2 16,0 0-9-16,0 2-13 0,0-2-12 16,-1 0-2-16,-4-2 3 0,-2-4-2 15,1 0-7-15,2-3-5 0,0 1-5 0,-1 1-1 16,2-2 0-16,2 4-2 15,-1 2 0-15,2 3-2 0,-1-1-7 16,1 1-7-16,0-2-8 0,0 0 0 16,0 2 6-16,0-1 9 0,0 1 9 0,0 0 1 15,1 0-2-15,4 0 0 0,4 0 1 16,-1 1-1-16,-3 1 2 0,3 3-2 16,-3-4 0-16,-2 1 0 0,1 1 1 15,-4-3 2-15,0 0 3 0,0 0 4 16,1 1 5-16,1-1 3 0,-2 0-1 0,0 2-3 15,1-2-7-15,-1 0-4 0,0 0 0 16,0 0-1-16,0 0 0 16,0 0 0-16,0 0 0 0,0 0 2 0,0 0-2 15,0 0 0-15,0 0 0 0,0 0 0 16,0-2-2-16,0 2 0 0,0-1 0 16,0 1-2-16,0 0-4 0,0 0-2 15,-1 0 2-15,1 0 3 0,-3 11 5 16,1 7-1-16,0 6 2 0,-1 2-1 15,0 6 0-15,1 1 2 0,1 5-1 0,1 3-1 16,0 0-2-16,1-1-2 0,5-5-5 16,1-1 2-16,2-3 1 0,1-3 4 15,0-3 1-15,-1-4-6 0,-1-6-2 16,0-1 0-16,-4-5-5 0,1-2 3 16,-1 3-8-16,-3-7-22 0,2 1-30 0,-3-4-54 15</inkml:trace>
  <inkml:trace contextRef="#ctx0" brushRef="#br0" timeOffset="454604.6375">19436 4887 305 0,'0'0'61'16,"0"0"-21"-16,0 0-15 0,0 0-11 15,0 0-9-15,0 0-5 0,0 0-3 16,0 0-5-16,0 0 2 0,0 0 6 16,2-14 3-16,15 11 1 0,5-1-1 15,4 2-1-15,4 2-2 0,2 0 2 16,4 0 1-16,3 0-2 0,2 0-2 15,-1 2 0-15,2 2-1 0,-3-1 2 16,2 1 1-16,0 0-2 0,0 1 0 16,-2 1-4-16,1-1 2 0,-2 0 3 0,0-3 2 15,1 1 1-15,3 0 0 0,-3-2-4 16,1-1-1-16,1 0 0 0,-4 0 0 16,-1 0 0-16,-2 0-2 0,-5-1-2 15,-8-2-1-15,-5 0 4 0,-3 2 5 16,-8 0 2-16,0 1 2 0,-5 0-4 0,0-2 0 15,0 2-2-15,2 0-3 0,-1 0-11 16,1 0-12-16,-1 0-8 0,1 0-1 16,-2 0 5-16,1 2 7 15,1 3 2-15,-2-1 0 0,1 8-3 0,-1-6-3 16,0 0-4-16,0 0-7 0,0-6-9 16,2 4-12-16</inkml:trace>
  <inkml:trace contextRef="#ctx0" brushRef="#br0" timeOffset="455000.6654">20402 4799 363 0,'0'0'58'0,"0"0"-12"0,0 0-11 16,0 0-8-16,0 0-6 0,0 0-12 0,0 0-9 16,0 0-8-16,0 0 0 0,-11-19 1 15,12 19 3-15,9 1 3 0,8 9 0 16,3 3 1-16,0 4-1 0,-1-2 2 16,1 3 0-16,-2-1 1 0,3 1 1 15,-2-2-2-15,1-1 0 0,-1-4-3 0,-7-1-2 16,1-3 0-16,-5-2-2 15,-5-4 1-15,2 2 2 0,-6-3-2 16,0 0-4-16,0 0-2 0,1 2 2 16,-1-1 9-16,0 5 4 0,-10 2 3 0,-10 4 0 15,-9 2-2-15,-4-2-4 0,-3 0 1 16,3-1-1-16,5-2-3 0,6-1-2 16,5 0-9-16,2 3-8 0,-2-2-23 15,1 2-59-15,-1 1-113 0</inkml:trace>
  <inkml:trace contextRef="#ctx0" brushRef="#br0" timeOffset="455772.4184">19593 4704 252 0,'0'0'58'16,"0"0"-19"-16,0 0-17 0,0 0-11 16,0 0-6-16,0 0-5 0,0 0-1 15,0 0-1-15,0 0 0 0,0 0 2 16,-66 21 0-16,45-4 0 0,-1 0 0 0,-1-1 2 15,0 1-2-15,0-2 2 0,4 0-2 16,-1-3 1-16,2-1 0 0,5-3 1 16,4-4-1-16,2 0 4 0,2-2-1 15,0-1 4-15,2 1 4 0,3-2 1 16,-1 0 2-16,1 0 0 0,0 0 2 16,-2 2-2-16,2-2-1 0,0 0-6 15,0 0-2-15,0 0-7 0,0 0-3 16,0 0-1-16,0 0-1 0,0 0 0 15,5-2-2-15,-1 0 2 0,2 1-1 0,-6 1 3 16,4 0 0-16,2 0 2 0,3 0 0 16,5 7 1-16,-4 0 0 0,5 5 0 15,-2-1 1-15,0-1-3 0,1 3-1 16,1-1-1-16,0 0 2 0,0 0 5 16,4 0-1-16,-3-1 1 0,2-2-4 15,-6-2 0-15,1-1-3 0,-4-1-16 16,-5-4-28-16,5 3-33 0,-4 0-13 15,1 1-7-15</inkml:trace>
  <inkml:trace contextRef="#ctx0" brushRef="#br0" timeOffset="456026.1985">19473 4779 367 0,'0'0'46'16,"0"0"-18"-16,0 0-12 0,0 0-11 0,0 0-2 15,0 0-3-15,0 0 1 0,0 0 0 16,0 0-1-16,0 0-1 0,88 23-2 16,-73-4-1-16,0 3-2 0,-2 3-13 15,-3-1 1-15,-3 0 0 0,-2 1-8 16,-2-7-1-16,-2 2-32 0,-1-2-32 0,0-6-49 15</inkml:trace>
  <inkml:trace contextRef="#ctx0" brushRef="#br0" timeOffset="456744.9282">19587 4503 312 0,'0'0'45'16,"0"0"-12"-16,0 0-7 0,0 0 1 15,0 0-2-15,0 0-5 0,0 0-3 16,0 0-9-16,0 0-5 0,-11-69-3 0,10 67-3 16,1 2-6-16,0-4-2 0,3-1 5 15,7-2 0-15,9-1 5 0,1 2 1 16,5 3-1-16,2 0-1 0,1 1-2 16,-1 2 2-16,-2 0-1 0,-2 5 1 15,0 2-1-15,-3 4 0 0,-2 1-2 0,-3 0-2 16,-4 3 0-16,-5-3 3 0,-4 2 5 15,0 4-2-15,-2-1 5 16,-3 6 0-16,-4-3 1 0,-4-4 2 16,4-5-1-16,0-3 2 0,4-5 4 0,3-3 2 15,-1 0 3-15,1 0-1 0,-2 0-4 16,-4 0-2-16,1 0-5 0,-3 0-1 16,-2-5 0-16,6-3 2 0,-2 1-3 15,5-5 0-15,-1-4-6 0,2-2 2 16,0-3-4-16,5 0 5 0,0 1-1 0,3 0 1 15,2 2 0-15,-3 2 0 0,-1-1 0 16,0 3 0-16,-2 0 0 0,0 5 0 16,-2-1 2-16,0 0-2 15,0 5 2-15,-1 2-2 0,-1 3-1 0,0-2-4 16,0 2-4-16,2-2 0 0,-1 2 2 16,1-1 3-16,4 1 3 0,6 0 2 15,2 0-2-15,4 6-1 0,-2 3-1 16,-1 4-1-16,-5 1 0 0,-3 4 0 15,-2 1 3-15,-4 2 2 0,-1-1-4 0,0 1-1 16,0-6 2-16,-4 2-7 0,-1-1 7 16,2-5-1-16,-1 8-1 0,2-9 2 15,1-5-5-15,-3 4-5 0,2-5-10 16,0 1-11-16,0-1-9 0,2-4-14 16,-1 0-13-16,1 0-5 0,0 0-16 0,0 0 6 15</inkml:trace>
  <inkml:trace contextRef="#ctx0" brushRef="#br0" timeOffset="457008.2704">20123 4264 262 0,'0'0'50'0,"0"0"-26"0,0 0-11 15,0 0-9-15,0 0 1 0,0 0 0 16,0 0 0-16,0 0 7 0,0 0-1 15,0 0 4-15,-42 59 6 0,33-36-3 16,-2 2-1-16,2 0-8 0,2 2-7 16,0 0 2-16,1 2-2 0,3 2 3 0,0 0 0 15,2 3-1-15,-1-4-2 0,2-3-4 16,0-7-2-16,0-2-5 0,0-4-1 16,0-1-7-16,0-1-6 0,0-7-11 15,0 1-24-15,0-6-21 0,0 5-10 16,3 0-25-16</inkml:trace>
  <inkml:trace contextRef="#ctx0" brushRef="#br0" timeOffset="457328.5364">20142 4573 322 0,'0'0'43'0,"0"0"-14"0,0 0-7 15,0 0-4-15,0 0-4 0,0 0-5 0,0 0-7 16,0 0-8-16,0 0-5 0,0 0 0 16,4-20 4-16,-2 20 3 0,2 0 0 15,2 0-2-15,1 3-8 0,2 8 1 16,-5 3 5-16,2 0-4 0,-2 2 8 16,-3 3 4-16,-1 0 1 0,0 6 10 15,0-7-1-15,0-1-3 0,0-6-3 16,-1-1 0-16,-1 0-3 0,0-5 0 15,1-1 1-15,1-4-2 0,-2 0 0 16,2 0-3-16,0 3-2 0,0-3-3 0,0 7-2 16,0-3 6-16,5 3-1 0,7-2-30 15,11-3-28-15,9-2-63 0</inkml:trace>
  <inkml:trace contextRef="#ctx0" brushRef="#br0" timeOffset="457907.4247">21371 4560 241 0,'0'0'67'0,"0"0"-17"15,0 0-20-15,0 0-14 16,0 0-10-16,0 0-5 0,0 0-5 15,0 0-7-15,0 0-1 0,0 0 2 16,-21-17 0-16,21 17 6 0,0 0 3 0,0 0 2 16,0 2 7-16,7 3 3 0,6 3 0 15,1-3 1-15,0-1-2 0,4-3-1 16,4-1-7-16,2 0 5 0,7-4-3 16,0 0-4-16,0-4 4 0,-1 2-6 15,2 0-3-15,-2 0 1 0,-1 1-9 0,-6 1-5 16,-4 2-36-16,0 2-20 0,-10 0-11 15,1 0-25-15</inkml:trace>
  <inkml:trace contextRef="#ctx0" brushRef="#br0" timeOffset="458553.9759">21461 4781 252 0,'0'0'72'0,"0"0"-21"16,0 0-22-16,0 0-16 0,0 0-1 15,0 0 0-15,0 0 0 0,-5-77 2 0,4 71-3 16,1 1-2-16,0 5-1 0,-2-1 1 16,2 1-4-16,0-2-2 0,0 1-2 15,0-1-1-15,0 0 0 0,0 2-3 16,0-1-2-16,0 1 0 0,0-2-3 16,0 2 4-16,0 0 2 0,0 0 2 0,0 0 2 15,0 0 0-15,0 2 0 16,0 9 1-16,3 3 0 0,3 4 2 15,-3 0-1-15,0 3 2 0,0 0-1 16,-2 2-3-16,1 4 1 0,-1 2-2 0,-1 3 0 16,2 1 0-16,-2 4 1 0,0-2-2 15,0-1-2-15,0 0 0 0,0-2 1 16,0-3 3-16,0-2-1 0,0-7 1 16,0 0-2-16,1-8-3 0,1 0 2 15,0-1-3-15,0-7 2 0,-1 2 0 16,-1-6-1-16,0 5 0 0,2-1-2 15,-2 1-3-15,1 1-7 0,-1-2 2 16,0 2 3-16,0 5 4 0,0 0 5 16,0 1 2-16,0 0-1 0,0 0-1 0,0 8 4 15,-1-2-1-15,-2 2 0 0,-1-3-1 16,2-6-2-16,1 2-3 0,-1-1-2 16,1-7-2-16,1 1 0 0,0-6 4 15,0 0-2-15,0 0 3 0,0 1 2 16,0 1 2-16,0-1 3 0,0 1 1 0,0-1-2 15,0 1-6-15,0-2-14 0,0 0-32 16,0 0-33-16,-2-2-24 0,1-4-30 16</inkml:trace>
  <inkml:trace contextRef="#ctx0" brushRef="#br0" timeOffset="459080.0328">21386 5266 295 0,'0'0'68'0,"0"0"-10"0,0 0-8 16,0 0-11-16,0 0-11 0,0 0-9 15,0 0-4-15,0 0-5 0,0 0-5 16,-3-20-4-16,3 18-6 0,0 2 1 16,0-1 2-16,0 1 0 0,0 0 4 15,4 7-1-15,6 7-1 0,2 4 2 16,-1-1-2-16,-2 1 0 0,0-1-1 15,1-1 1-15,0 1 0 0,-3-2 0 16,2 1 0-16,-3-4-1 0,1-2-1 0,-3-2 0 16,-1 1-2-16,1-1-1 0,-2-4-1 15,1 1 2-15,-3-5 0 0,0 0 3 16,0 0 3-16,0 1 4 0,1 1 3 16,-1-2-1-16,0 1-1 0,0-1-2 15,0 0-2-15,0-6 1 0,0-6-1 0,-1-6 2 16,1 6-1-16,-2-8-2 15,2 3 1-15,0 5-2 0,0-4 0 16,0 5 0-16,2-2-4 0,2-2-1 16,-1 7-1-16,3-6 0 0,-4 4 4 0,0 6 0 15,1 1 1-15,-2-1 0 0,1-1-1 16,-1 0 1-16,1 1-3 0,-2 4-1 16,0-2-4-16,0 2 2 0,0 0-2 15,0-1 1-15,0 1 1 0,0 0-2 16,0 0 0-16,0 0 0 0,-2 0-4 0,1 0 2 15,-1 0-3-15,1 0 2 0,-1 0 0 16,1 0-8-16,-1 0-13 0,1 0-16 16,0 0-24-16,-1 0-1 15,1 0 6-15,1 0 1 0,0 0-25 0</inkml:trace>
  <inkml:trace contextRef="#ctx0" brushRef="#br0" timeOffset="459828.0655">21374 4720 177 0,'0'0'69'0,"0"0"-7"16,0 0-11-16,0 0-12 0,0 0-8 15,0 0-11-15,0 0-3 0,0 0-5 16,0 0-2-16,0 0-1 0,3-35-3 16,-3 34-2-16,1-1-1 0,-1 1-3 15,0 0-3-15,2 1-1 0,-2-2-7 0,0 2-4 16,0 0 3-16,0 0 4 15,0 0 7-15,0 12 3 0,-6 7 0 16,0 3 0-16,-1 1 2 0,-2 0 2 16,2-1-1-16,1 0-2 0,2-7-2 0,-1 1-1 15,1-8 1-15,3-4 1 0,0 3 1 16,1-7-2-16,-2 0 2 0,2 0 3 16,0 2 1-16,-1-1 1 0,1 0-2 15,0 1 0-15,0 0-2 0,0-1-2 16,-2-1 1-16,2 1 0 0,0-1-1 0,0 0 0 15,0 1 2-15,0-1-1 0,0 0 2 16,2-7-4-16,7-8-1 0,2-6-1 16,2-2 1-16,1-1 0 0,-1-2 1 15,3 0-1-15,-4 0 0 0,-1 1-1 16,-1 2 1-16,-4 6 0 0,-1 2 2 16,-2 4 0-16,-2 7-1 0,0-1-1 15,-1 5 0-15,0-1-1 0,0 1-1 16,0-2 0-16,0 1-2 0,0-1-1 15,0 2 0-15,0-1-1 0,0 1 2 0,0 0 2 16,0 0 0-16,0 0 0 0,0 0-1 16,0 0 1-16,0 0 1 0,0 3 0 15,2 1 1-15,2 7 0 0,2 2 1 16,-2-3 0-16,2 3 0 0,0 1-1 16,0 0-1-16,1-1 1 0,-1 2 0 15,-2 0 0-15,-1-4 0 0,0 6 0 16,-2-5-1-16,-1-2-1 0,0 1 2 15,0-2 1-15,0 0 1 0,-1-4 1 16,-5 3 0-16,3-5-1 0,-6 1-2 0,-5 2-7 16,-1-2-16-16,-8 0-23 0,0 0-54 15,3 1-34-15,-3 1-57 0</inkml:trace>
  <inkml:trace contextRef="#ctx0" brushRef="#br0" timeOffset="460692.1078">21741 4948 247 0,'0'0'50'16,"0"0"-6"-16,0 0 3 0,0 0 1 15,0 0-3-15,0 0-4 0,0 0-11 16,0 0-6-16,0 0-9 0,0 0-6 16,-21-21-3-16,19 21-6 0,2-2-5 0,0 2-2 15,0-1-7-15,0 1 3 16,0 0 1-16,0 0 3 0,0 1 6 15,5 9-2-15,3 2 1 0,-2-5 1 16,1 7 0-16,-2-7-3 0,0 0 0 0,1 0 0 16,-3-4 1-16,0 0 2 0,-3-3 3 15,0 0 0-15,0 0 3 0,1 0 0 16,5 0-1-16,-1 0 1 0,3-2-1 16,4-6-2-16,-5 0 2 0,0-5-3 15,-1 4 1-15,-2-1 3 0,-1 1-1 0,-2-2 1 16,2 0-1-16,-1 1-1 15,-1-1-2-15,2 0-1 0,-1 3 0 16,-1 4 1-16,1-2-2 0,-2 6 0 16,0-1-1-16,0 1 0 0,1-2 1 0,5 1-1 15,1 1 1-15,3 0-1 0,2 0 0 16,1 11 0-16,0 2 1 0,-4 6-1 16,-2 1 1-16,-5 4 1 0,-2 0 0 15,0 3 0-15,-2 0 2 0,-8 1-3 16,-1-2-2-16,0 1 1 0,-2 1 3 0,0-3 0 15,-1 1 5-15,0-3-4 0,0-4-2 16,5-7 0-16,3-4 1 0,5-3-1 16,1-5 3-16,-4 1 0 15,1 2 3-15,0-1-1 0,-1 1-1 0,4-3-1 16,-2 0 0-16,2 0-2 0,-3 0 1 16,0-2 0-16,1-8-2 0,-1-5 0 15,3-2-5-15,0-4 4 0,3-1-7 16,4 1 3-16,1 2-3 0,1-1-1 15,1 1 0-15,2 3-7 0,-2-1-1 0,-3 7-4 16,1-3-6-16,1 3-22 0,0-1-18 16,4-3-31-16,-1 7-18 0,-1-1-21 15</inkml:trace>
  <inkml:trace contextRef="#ctx0" brushRef="#br0" timeOffset="460980.1537">22103 4837 211 0,'0'0'56'16,"0"0"-8"-16,0 0-18 0,0 0-10 15,0 0-3-15,0 0 0 0,0 0 4 0,0 0 5 16,0 0-1-16,-3 68-1 15,3-37-4-15,0-1-10 0,-4 2-7 16,-1 0-1-16,0-2-2 0,-1-1-1 16,-2-1 0-16,-2-4-4 0,3-1 0 0,-2 2-8 15,2-2-4-15,-1-1-12 0,0-3-14 16,2-5-32-16,-1-3-31 0,3-4-30 16</inkml:trace>
  <inkml:trace contextRef="#ctx0" brushRef="#br0" timeOffset="461340.5621">22175 5144 293 0,'0'0'71'0,"0"0"-27"0,0 0-20 16,0 0-14-16,0 0-6 0,0 0-2 15,0 0-3-15,0 0-3 0,0 0 0 0,0 0-3 16,9-26 0-16,-8 25 1 0,1 1-2 16,5 0 1-16,-1 0 0 0,-2 0 0 15,5 1-2-15,-6 4 0 0,0 4 2 16,2 0 0-16,-5 2 12 0,0 7-4 16,0-2 7-16,0 6 2 0,0-3-2 15,-5-5 1-15,0 1-4 0,1-1-2 16,-1-5 1-16,0 6-1 0,2-6-2 15,0 1 1-15,0-2-3 0,0-3 0 16,2 0-1-16,1-5-3 0,0 0 1 0,0 0-1 16,0 1 2-16,0 3-1 0,0 1 0 15,10 0-10-15,1-3-37 0,10-2-33 16,3 0-51-16</inkml:trace>
  <inkml:trace contextRef="#ctx0" brushRef="#br0" timeOffset="461570.3761">22655 5311 531 0,'0'0'50'0,"0"0"-12"15,0 0-14-15,0 0-13 0,0 0-8 16,0 0-8-16,0 0-11 0,0 0-18 16,0 0-76-16,0 0-87 15,-19 15-93-15</inkml:trace>
  <inkml:trace contextRef="#ctx0" brushRef="#br0" timeOffset="491923.9287">24936 6253 45 0,'0'0'23'15,"0"0"-6"-15,0 0-8 0,0 0-2 16,0 0-2-16,0 0 0 0,0 0 1 0,0 0 0 16,0 0 0-16,0-30 0 0,0 25 0 15,0 5 0-15,0-1-2 0,0 1 1 16,0-1 0-16,0 0 2 0,0-1 0 16,0 0 0-16,0 1-2 0,0-1-2 15,0 1-4-15,0-1 0 0,0 0 0 0,1 1 1 16,3-2-1-16,1 0 1 15,-1 0 1-15,5 0 1 0,-4 1 3 16,6 2 2-16,5-4 5 0,1 3 2 16,5-3 3-16,-8 1-2 0,3 2-2 0,0-3-3 15,0 3 2-15,6-2 2 0,-3-1-1 16,3 1 1-16,2-1-3 0,-1 0 0 16,1 2-2-16,0-1-1 0,-1 3 1 15,1 0-1-15,-8 0-3 0,2 0-1 16,0 0-2-16,-3 0 0 0,7 2 0 0,-10 1 0 15,4 0 2-15,-1 0-2 16,1-1 1-16,-1 1 1 0,3-2-2 0,0 1 0 16,-2-1-2-16,8 0 0 15,-1 1 4-15,4-2 1 0,4 0 6 0,5 0-1 16,4 0-3-16,3-2-3 0,-1 0-3 16,-1-1 0-16,-4 0-1 0,-1 1 0 15,-4 0 1-15,-3 2 0 0,1 0 1 16,-2 0 1-16,-2 0-1 0,0-1 0 15,-2-1-1-15,1 1 0 0,0-1 0 0,2 1 0 16,2-1 2-16,2 2-2 0,1-1-1 16,2 1-1-16,1 0-2 0,-2-2 0 15,-2 2 0-15,0 0 1 0,-2-1 0 16,2 1 1-16,-1-2 4 0,-1 1-2 16,0 1 0-16,1 0 1 0,-5 0 0 0,2 0-1 15,-1 0 0-15,0 0 0 16,2 0 1-16,2 0-1 0,-1 0-1 15,0 0-1-15,-1 0-1 0,2 0 2 16,-1-2-1-16,0 0 2 0,2 0 1 0,2 1-1 16,-1-3 2-16,2 1-2 0,-2 2 0 15,0-3 0-15,-1 3-1 0,-2-1 0 16,-1 2 0-16,0-1 2 0,-1 0-2 16,-1-1 0-16,0 1 0 0,-1-3 2 15,-1 1-1-15,0 2 1 0,1-4 0 16,0 2-1-16,0-1 0 0,1-1-1 15,-2 2 0-15,-2 0 0 0,0 0 0 16,0 2 1-16,2 1 0 0,1 0 0 16,0 0 1-16,3 0-1 0,0 0-1 0,3 0 1 15,-2 0-1-15,2 0 0 0,-2 1 1 16,-1 2-1-16,-1 0-1 0,-4 0-1 16,-8-2 0-16,3 3 0 0,-2-3 2 15,-1 2 1-15,3-1 0 0,-2-2 1 16,5 1-1-16,-1-1 2 0,7 0-1 0,-3 0 1 15,1 0 1-15,1 0-2 16,2 0 0-16,1 0 0 0,2-3-1 0,3 0 0 16,0 0 0-16,-2 0 0 15,1 0-1-15,-2 2 1 0,-1-1-1 0,-4 2 2 16,2-1-2-16,0 1 0 0,2-2 1 16,-1-1 0-16,0 1-1 0,1-1 1 15,-2-1-1-15,1 1 0 0,-3 0 0 16,-1 0 0-16,-7 1-1 0,-3 0 1 15,3 2 0-15,-3 0-1 0,7 0 1 0,0 0 0 16,-1 2 0-16,1 3 2 0,1 0-1 16,-1-1-1-16,-2 0 1 0,1 0-1 15,1 0 2-15,0 0 0 0,0 1 0 16,3-2 2-16,1 0-2 0,-1-1 1 16,0-2-2-16,-1 1 1 0,-2-1 1 15,2 0-3-15,-2 0 1 0,-5 0-1 16,2 0 1-16,0 0 0 0,-7 0-1 15,8 0 0-15,-9 0 1 0,-6 0-1 16,2 0 2-16,-8 0-1 0,0 0-1 0,0 0-1 16,2 0 1-16,-1 0 1 0,1 0-1 15,-1 0 1-15,1 0-1 0,-1 0 0 16,1 0 1-16,-1 0-1 0,1 0 0 16,-1 0 0-16,1 0-1 0,-1 0-1 15,0 0-2-15,1 0-1 0,-1 0-2 0,1 0-1 16,0 0 1-16,-2 0 0 15,2 0 0-15,-1 0-6 0,1 0-17 16,5 0-37-16,0 2-61 0,-1-1-127 16</inkml:trace>
  <inkml:trace contextRef="#ctx0" brushRef="#br0" timeOffset="493389.4813">29469 6776 57 0,'0'0'35'0,"0"0"5"0,0 0-1 15,0 0 2-15,0 0-5 0,0 0-2 16,0 0-3-16,0 0-2 0,0 0-3 16,0 0 0-16,0-8-3 0,0 8 1 15,0-1-3-15,0 1-1 0,0 0-4 16,0 0-5-16,0-2-6 0,0 2-5 15,0 0-1-15,0 0-5 0,0 0-4 16,0 0-5-16,0 0 3 0,0 0 4 0,0 3 4 16,0 11 5-16,2 4 0 0,0 5 1 15,1 0-2-15,0-2 1 0,0 1-1 16,0 3-1-16,1-1 1 0,1 1-3 16,-1-2 0-16,-1 2-2 0,0 0 2 15,0 3 2-15,-2 3 4 0,-1 2 3 16,0 0-2-16,0 2 1 0,0 0-4 15,0-3-1-15,0-2 0 0,0 1 1 16,0-2-1-16,0-1 1 0,0 3 1 16,0-3-2-16,2 3 0 0,-1-2 0 0,-1 1 0 15,2-1 1-15,-2-2-1 0,1 1 2 16,-1-3 1-16,2 0-1 0,-2-7 0 16,0 2-1-16,0-1 0 0,0-5 1 15,0 7-2-15,0-2 2 0,0-1-2 16,0 0 5-16,0 2-4 0,0 0 5 0,1 1-3 15,2 3-2-15,-2-1 1 0,-1-7-1 16,1 3 0-16,-1-1 0 0,0 2 2 16,2 4-2-16,-2-1 0 15,0-1 0-15,0 0 0 0,0-1 0 0,1 0 0 16,-1 2 0-16,0 0 0 0,0-6-1 16,0 1 0-16,0 0-1 0,0-4 1 15,0 5 0-15,0-1 1 0,2-5 0 16,-1 5-1-16,-1-6 0 0,0 0 0 15,0 0-1-15,0 0 1 0,0 1 1 0,0-3 0 16,0 2-1-16,0-6 2 0,0 6-4 16,0-5 2-16,0 5 0 0,0 0 2 15,0 0 1-15,0 0-2 0,0 0 2 16,0 7-3-16,0-6-1 0,0 7 1 16,0 0 0-16,-3-1 0 0,0 8 0 15,-2-5 0-15,2-5-3 0,0-1 3 16,2-3-1-16,-1-3 2 0,1 2-1 15,-1-6 1-15,2 5-1 0,0-6-1 16,0 6 1-16,0 0-1 0,0-6 1 0,0 3 1 16,0-4 0-16,2-1-2 0,1 1 0 15,-3-4-1-15,0 0-1 0,0 0 3 16,1 2 0-16,1-2 1 0,-2 2-2 16,1-2-2-16,-1 0-4 0,0 0-9 15,0-4-10-15,0-7-25 0,0-8-37 0,-3 2-27 16,-3 6-44-16</inkml:trace>
  <inkml:trace contextRef="#ctx0" brushRef="#br0" timeOffset="494092.3122">29361 8467 247 0,'0'0'75'0,"0"0"-13"0,0 0-8 0,0 0-12 15,0 0-6-15,0 0-9 0,0 0-6 16,0 0-6-16,0 0-2 0,-15-30-6 16,15 28-3-16,0 0-3 0,0 1 1 15,0 1-2-15,0 0 2 0,0 0-1 16,5 7 0-16,3 5-1 0,4 6 1 15,-2 0 3-15,2-1-4 0,-1 3 3 0,-1 0-3 16,1-1-1-16,0-1 1 0,-2 0 2 16,-1-2-2-16,1-4 1 0,-3 4-1 15,-2-2-1-15,-1-4 0 0,3 5 0 16,-3-4 1-16,-2-2 0 0,3 2 0 16,-2-7-1-16,-1 8 0 0,-1-6 1 0,0 1 0 15,0 5 1-15,0-6 1 16,0 6-2-16,0-2 0 0,0-5 1 15,0 1-1-15,0-6 0 0,0 0 1 16,0 0-1-16,0 1 1 0,0 1 1 0,0-1-1 16,0 1 2-16,0 0 1 0,0-1-1 15,0-1 0-15,0 0-1 0,0 0 0 16,0-1 1-16,2-13-1 0,-1-6 0 16,3-4 0-16,-1 1 0 0,2 0-2 15,-2 1 1-15,0 0-2 0,0 7 1 16,1-1 0-16,-2 0 1 0,1 6-1 15,2-5 0-15,-1-1 0 0,1 1-1 16,0 0 0-16,0 1-4 0,0 7 3 16,0-3-3-16,1 2 4 0,-2 0 0 0,0 1 2 15,-1 3-2-15,4-2 0 0,-4 4 0 16,0-2 0-16,0 1 0 0,0 0 1 16,0 0 0-16,0 0 0 0,0 1 1 15,0 0-2-15,0-1 2 0,1-1 1 16,-2 4 0-16,-2 0 1 0,0-3-1 0,0 3 0 15,0 0 1-15,2-1-1 0,-2 1-1 16,0-1-1-16,-3 1-1 16,-11 0-1-16,-8 0 0 0,-6 0-1 0,-3 5-3 15,-5 3-6-15,-2-2-18 0,-3 2-36 16,-3-2-66-16,0-2-97 0</inkml:trace>
  <inkml:trace contextRef="#ctx0" brushRef="#br0" timeOffset="495127.9519">29481 6786 133 0,'0'0'35'0,"0"0"-4"16,0 0-4-16,0 0-5 0,0 0-3 15,0 0-5-15,0 0-7 0,0 0-1 16,0 0 3-16,-8 10 4 0,4 3 2 16,-2 5-1-16,-1 2-2 0,1 0-6 15,1 2-1-15,-1 2-2 0,-2-1-2 16,2 2 0-16,-3-2-1 0,1 1 1 15,0-3-1-15,-1-5 1 0,3-3-2 0,2-4 1 16,1-6 0-16,2 2 1 0,1-5 2 16,-2 0 2-16,2 0 9 0,0 2 16 15,0-2 8-15,0 0 1 0,0 0-10 16,0 0-10-16,0 0-10 0,0-12-5 16,0 3 4-16,3-9-3 0,1 4-2 15,-1 1 3-15,2-5 1 0,-2 0-2 16,1-4 0-16,-1-8-7 0,-2 1-1 15,2-3-1-15,-2 2 1 0,1 1 3 16,1 2 0-16,-2 8-2 0,1 0 1 0,-2 5 0 16,0 0 1-16,1 2 0 0,-1 6 0 15,0 0 1-15,0 6-2 0,0-1-1 16,0 1-5-16,0-2 1 0,2 2 2 16,-2 0 0-16,0 0 3 0,1 0 2 15,1 9 1-15,1 6-1 0,1 5 1 0,1-3-1 16,1 1-1-16,-1-6 2 0,-1 2 0 15,0 0 1-15,1-5 1 16,-1 0 0-16,2-2-1 0,-3-2-1 16,2 1 1-16,6 5-2 0,-4-6 2 0,3 6-1 15,0-2-1-15,-1-2-1 0,2 1 0 16,1 4 0-16,-2-2-1 0,0-1 1 16,-1 2-1-16,-2-1 0 0,0-2 0 15,0 4 1-15,-1-5-1 0,-4-4 1 16,1 2-2-16,-2-2 2 0,1 2 0 0,-1-1 0 15,1 1 1-15,-2-5 0 0,0 0-1 16,0 0 3-16,0 2 1 16,0 2 2-16,-2-1-1 0,-7 1-2 15,1 1-1-15,-5-3-1 0,-6-1 0 0,-1 0 0 16,-5-1 2-16,8 2-3 0,-4-2 2 16,1 0-4-16,7 0-4 0,-8 0-2 15,1 0-22-15,6-3-76 0,-5-1-174 16</inkml:trace>
  <inkml:trace contextRef="#ctx0" brushRef="#br0" timeOffset="498228.0127">27423 6518 118 0,'0'0'43'0,"0"0"-4"16,0 0-5-16,0 0-6 0,0 0-2 16,0 0-2-16,0 0-3 0,0 0-3 15,0 0-3-15,0 0-1 0,-6 7-2 16,6-5 1-16,0-2-2 0,0 0 2 15,0 0-4-15,0 0-1 0,0 0-1 16,0 0-5-16,0 0-2 0,0 0-2 0,0-2-5 16,3-2 4-16,4-2-4 0,-1-2 0 15,1 1 1-15,5 0-2 0,-2 3-1 16,2-2 0-16,2 0 0 0,-5 2 0 16,5 2 2-16,-2-1-2 0,-1 1-1 15,1 1-1-15,-5-1-1 0,3 2-2 16,-4 0-2-16,0 0-2 0,1 0-2 0,-7 0 4 15,0 0 3-15,0 0 6 16,1 0 6-16,1 0 4 0,-2 0 4 16,0 5 0-16,-5 2 4 0,-7 2-4 0,-5 0 4 15,3-4-2-15,-2-3 0 0,-1-2 4 16,5 0-3-16,-6 0 1 0,7 0 0 16,0-1-2-16,1-2 0 0,4 2-1 15,-4-1-1-15,4 0 0 0,0 1-1 16,2 1-3-16,4 0 0 0,-2-1-2 0,2 1-2 15,-1 0-3-15,0 0 0 16,-1-1-1-16,1 1-2 0,-1 0-1 0,2-2-2 16,-1 2-8-16,1 0 5 0,0 0 5 15,0-2 6-15,0 2 7 0,1-1-2 16,5-1-1-16,6-1 0 0,0 0 0 16,-1 1-1-16,0 1 0 0,-5 0 2 15,0 1-2-15,-6 0 3 0,0-3 7 16,0 3 7-16,1 0 10 0,1 0 4 15,-1 0-1-15,1 0-4 0,-1 0-4 0,1-2-8 16,-2 1-3-16,0-1-3 0,0-4-3 16,0-1-1-16,0 2 1 0,0 1-4 15,0-1 0-15,0 0-3 0,0 1-2 16,-2-1-8-16,2 5-20 0,-1-1-68 16,1 1-80-16</inkml:trace>
  <inkml:trace contextRef="#ctx0" brushRef="#br0" timeOffset="499848.0768">29952 8360 165 0,'0'0'43'0,"0"0"-5"16,0 0-11-16,0 0-5 0,0 0-4 16,0 0-3-16,0 0-7 0,0 0-1 15,0 0-1-15,-8 0-2 0,9 0 2 16,12 0 0-16,3-4-1 0,7-3 3 0,1 0-2 15,2-2 1-15,2 1-1 0,0 0-4 16,-1 0-2-16,-1 2 0 0,-1 0-1 16,-8 1 0-16,-1 2 0 15,-4 0 1-15,-1 2-2 0,1-1 0 0,-8 1 2 16,3 1-2-16,-7 0-1 0,0 0-1 16,0 0 3-16,1 0 2 0,1 0 2 15,-2 0 0-15,0 0-2 0,0 0-1 16,-14 3-2-16,-7 6-3 0,-9 4-3 15,-6 1 0-15,0 0 0 0,-2-2 2 0,-1-2 5 16,3 0 2-16,0-3 3 0,4-1 2 16,7-3-2-16,5 1 4 0,10-3 1 15,4 0 3-15,6-1-2 0,-1 0 1 16,1 0 1-16,-2 0 2 0,1 3 3 16,-1-3 2-16,2 0 3 0,0 0 0 15,2 0-1-15,12 0-4 0,8-3-2 16,9-1-4-16,-1-1-4 0,-1-1 0 15,0 2-5-15,-2-4 1 0,1 2-1 16,-3 0-2-16,-2 0 0 0,-5 2-1 0,-1 2-2 16,-1-3 1-16,-3 4 0 0,5-2-1 15,-1-1-3-15,-4 3-8 0,6-1-13 16,-3 2-40-16,-3 0-64 0,3 2-143 16</inkml:trace>
  <inkml:trace contextRef="#ctx0" brushRef="#br0" timeOffset="504015.2568">28198 6610 38 0,'0'0'22'16,"0"0"-3"-16,0 0-7 0,0 0-3 16,0 0-3-16,0 0-6 0,0 0-2 15,0 0-7-15,0 0-1 0,-10-6-7 16,10 5-3-16,0 1-6 0</inkml:trace>
  <inkml:trace contextRef="#ctx0" brushRef="#br0" timeOffset="505660.3916">28437 10533 238 0,'0'0'71'0,"0"0"-10"16,0 0-8-16,0 0-9 0,0 0-9 16,0 0-9-16,0 0-8 0,0 0-6 15,0 0-5-15,0 0-4 0,-5-47-2 16,5 45-2-16,-1 0-3 0,1 1-1 15,0 1 1-15,0-2 1 0,0 2 2 0,0 0 1 16,0 0 1-16,0 0 4 0,0 10-4 16,3-1 5-16,1 6-5 0,3 0-1 15,0-1 0-15,2 2-1 0,-1-5 1 16,3-2-1-16,1-1 1 0,-4-3 1 16,11 0 0-16,0-5 3 0,0 0-1 15,7-5 0-15,-3-5-1 0,0-3 1 16,-4-2 0-16,-1-4-3 0,-1 1 4 15,-3 0-3-15,-2-2 5 0,-4 0 1 16,1 1 0-16,-5 5 1 0,1-1 0 0,-4 5 2 16,0 4 2-16,1 2 0 0,-2 4-1 15,0-1-3-15,0 1-2 0,0-2-4 16,1 0-2-16,-1 1-1 0,0-1-1 16,0 1 0-16,0 1 1 0,0-2 0 15,2 2 2-15,-1 0-1 0,4 11 1 0,0 4-1 16,1 5 1-16,-2-1 0 15,1 4 0-15,-1 0 3 0,-1 5-3 16,0 0 4-16,0 6-5 0,-2 1 0 16,-1 4 0-16,0 3 0 0,0 1-2 0,0 4 0 15,0 2 1-15,0-3-2 0,0-1 2 16,0-4 0-16,0-8 1 0,0-8 0 16,0-6 0-16,0-7 0 0,0-6 0 15,0 0 0-15,0-6 1 0,0 0 0 16,-1 0 0-16,1 2 1 0,0 0 1 0,-3-1-1 15,3 1 0-15,-1-2 0 0,-5 0-2 16,-5-2 2-16,-4-7-2 0,-3-7 1 16,1 0 0-16,1-2 0 15,-1-3 0-15,2 1 0 0,1-2-1 0,1 0 2 16,1 1 0-16,5-4-1 0,3 3-2 16,4-4-1-16,0 1 0 0,5 0-1 15,10-2-2-15,2 2-1 0,8 0-2 16,2 4-5-16,4 3-10 0,0 2-25 15,3 4-41-15,-1 2-72 0,2 4-123 0</inkml:trace>
  <inkml:trace contextRef="#ctx0" brushRef="#br0" timeOffset="510242.1195">28561 16826 66 0,'0'0'26'0,"0"0"2"0,0 0-3 15,0 0 3-15,0 0-5 0,0 0 0 16,0 0-1-16,0 0-4 0,0 0-4 16,-9-9-2-16,8 7-3 0,1 2 2 15,0-1-1-15,0 1 1 0,0-5-3 16,1 2-1-16,12-1-4 0,5-1-1 15,2 2 0-15,6-3-2 0,-3 1 1 16,2 4 1-16,-2-2-1 0,-7 3-1 0,4-2 0 16,0 2 1-16,-1-3-1 0,7 2-1 15,-3-4 1-15,0 4 0 0,1-4-3 16,-1 2 2-16,1-4-2 16,1 3 3-16,-2 0 4 0,-1 0-1 15,-5-1 0-15,-1 2 0 0,-5 0-1 0,-6 1 2 16,1 0 0-16,-6 2-4 0,0-1 2 15,0 1-2-15,1 0 0 0,0 0 0 16,1 0-2-16,-1 0 2 0,-1 0 3 16,0 0-1-16,0 0 0 0,-7 3 1 0,-9 3-1 15,-1 2 0-15,-5-4-1 0,-2-1 0 16,-1 1 2-16,-4-4-3 0,-4 3 1 16,-2-2 1-16,1-1 0 0,-3 3 0 15,3-3 0-15,0 0-1 0,4 0 1 16,1-3 2-16,9 2-2 0,8 1 5 0,2-3-2 15,3 3 1-15,1 0 1 0,0 0-3 16,6 0 1-16,-1 0-2 0,1 0 1 16,-2 0 0-16,2-2-3 15,0 2 0-15,0 0 2 0,0 0-3 0,5-2 1 16,9 2 0-16,-2-1 0 0,9 1-1 16,-2-2 1-16,3 2-1 15,4 0 0-15,-2 0-1 0,-2 0-1 16,3 0-1-16,-1 0 2 0,1 0 0 0,-2 2 0 15,2-1-3-15,1 1-3 0,0-2 2 0,0 0 1 16,0 0 3-16,-3 0 2 0,2 0-2 16,-7 0 2-16,-2-3 0 15,-3 1 1-15,-1 1-2 0,1-2 1 0,-9 2-1 16,2 1-1-16,-6 0-3 0,0 0-13 16,0 0-24-16,7 0-30 0,1 0-63 0</inkml:trace>
  <inkml:trace contextRef="#ctx0" brushRef="#br0" timeOffset="512274.0886">28898 16809 85 0,'0'0'38'0,"0"0"2"0,0 0-1 16,0 0-3-16,0 0-6 0,0 0 0 16,0 0-7-16,0 0 2 0,0 0 1 15,-6-14-1-15,6 14-2 0,-1-1-2 16,1 1-4-16,0 0 0 0,0 0-4 15,0-3 0-15,0 3-2 0,0-1-1 0,-2 1-3 16,2-2 1-16,0 2-1 0,0-1-1 16,0 1-2-16,0 0-2 0,0 0-1 15,0 0 0-15,0 0 2 0,0 0-3 16,0 0 0-16,0 0 0 0,-1 0-2 16,1 0 4-16,0 0-1 0,0 3-1 0,0 9 1 15,0 0-1-15,0 8 1 16,0 0-1-16,0 0 3 0,3 8-3 15,0-3 2-15,0 4 0 0,0 1 1 16,2 0-2 0,-1-2 0-16,1 1-1 0,1-1-1 0,1-1 1 0,3 0 1 0,-1 1 14 15,-2 1-14-15,2-1 11 0,-1 1-5 16,1-3-8-16,-2-2 9 0,1-3-9 16,-3-7 2-16,-1 1-2 0,-1-3 1 15,-1-1-3-15,-1 0 0 0,-1-5 2 16,0 4-2-16,0-4 3 0,0-1-3 0,0 1 1 15,0-6 2-15,0 0-1 16,0 0 2-16,0 2 0 0,0 0-1 16,0-1-2-16,0 1 0 0,0-2-2 0,0 0-2 15,0 2-1-15,0-2 0 0,0 0 1 16,0 0 0-16,0 0 1 0,0 0-1 16,0 0-2-16,0 0-1 0,0 0-3 15,0 0 1-15,0 0 1 0,0 0-2 16,0-2 2-16,2 2-2 0,-2 0-3 15,0 0 4-15,1 0-2 0,-1 0 4 0,0 0 1 16,2 0 3-16,-2 0 4 16,0 0 0-16,0 0 0 0,0 0 0 15,0 0 1-15,0 0 0 0,0-2 1 0,0 2 1 16,0 0-2-16,0-1-1 0,-2 1 1 16,1-2-1-16,-1 0 0 0,-2-3 0 15,-1 1-1-15,-1-3 2 16,-2 3 3-16,1-3-2 0,1 2-1 0,-4 2 1 15,3-3 2-15,-2 2 2 0,-3-2 3 16,4 2 1-16,-4-3 3 0,5 2 3 0,1 2 0 16,-1-1 1-16,3 1-2 15,-4-2-3-15,1-2 4 0,-1 0-11 0,2-2 11 16,3 7-8-16,1 0 6 0,2 2-2 16,-1-3 0-16,1 3 0 0,0-2-3 0,-1 0-2 15,1 1 0-15,0 1-5 16,0-3 2-16,0 2 0 0,0 1-2 15,0 0 2-15,2 0-1 0,6 0 7 16,3 5-8-16,1 6 9 0,-3 5-6 16,0-4 0-16,-1 4-2 0,-1 2 1 0,0 2-3 15,2 3 1 1,0-1-1-16,-2 0 0 0,0 4 0 0,3-7 1 16,-3 4-1-16,2-3 2 0,-1 0-2 0,0-3 0 15,-4-4 1-15,2 1-1 0,-1-1-1 16,-2 0 1-16,1-6-1 0,0 2 1 15,-3-4 1-15,1 1-2 0,-1-3 0 16,-1-3 2-16,0 0-1 0,0 0 1 16,0 2 1-16,2-2 0 0,-2 0-2 0,0 2 2 15,1-2-1-15,-1 0-3 16,0-2 2-16,0-11 0 0,0 3-1 0,0-10 1 16,0 3-1-16,0 2 1 15,0-5-1-15,0 7 0 0,0 1 3 0,0-2-3 16,0 0 1-16,0 2-1 0,0-2 3 15,0 1 0-15,2 1-1 0,-2 0-2 0,1-2-1 16,1 2 1-16,-1 0-1 16,2 0 4-16,0 1-2 15,0 2-3-15,1-3 3 0,2 1-2 0,-2 2 2 16,1 1-2-16,-3 4 2 0,4-3 0 16,-3 3-1-16,0 1 2 0,0 0-3 0,-3 3-7 15,0-1 8-15,0 1 3 0,3 0-1 16,-2 0-3-16,1-4 0 0,-1 4 0 15,-1-1 2-15,1 1 7 0,-1 0-6 0,0 0-1 16,2 0 0-16,-2 0 2 0,0 0-1 16,0 0-2-16,0 0 2 0,0 0-1 15,0 0 0-15,-6 0 2 0,-2 0-1 16,-4 1-1-16,-5 4-3 0,2 1-2 16,-6-1-4-16,2 2-11 0,-5 1-31 15,4 3-37-15,-1-4-66 0,5-1-110 16</inkml:trace>
  <inkml:trace contextRef="#ctx0" brushRef="#br0" timeOffset="513442.3155">28878 16802 104 0,'0'0'38'0,"0"0"-1"16,0 0 3-16,0 0-4 0,0 0-6 0,0 0-1 15,0 0-5-15,0 0 2 0,0 0-2 16,0 0-6-16,-18-34-9 0,18 33-3 16,-1 1-3-16,1-4-3 0,-2 3-1 15,2 1-2-15,-1-1-2 0,0 1 3 16,-2 0 1-16,-2 6 1 0,1 6 1 0,-3 0-1 15,2 3 0-15,3 3-1 0,-3 2 2 16,1 5-2-16,-1-3 1 0,2-8 2 16,-2 0-1-16,4-6 1 15,-1-3 2-15,1 1-2 0,1-6 0 0,-2 0 2 16,2 0 1-16,0 0 7 0,-1 2 4 16,1-1-1-16,0-1-1 0,0 0-3 15,0 0-7-15,0-10 1 0,4-7-1 16,6-4-2-16,-1-2 1 0,1 2 0 15,3-4-1-15,-3 3-1 0,-1 7 1 0,-1 0-1 16,-1 2 1-16,1 1-1 0,-2 5 0 16,1-8 1-16,-2 8-1 15,-3 2 0-15,1 3 0 0,-3 2 1 0,0-2 0 16,0 2 0-16,1-2 1 0,-1 1-2 16,2 0-1-16,-2 1 0 0,0 0-2 15,1-4 3-15,-1 4-2 0,0 0 1 16,2 0-1-16,-2 0 1 0,0 0-1 15,0 0 2-15,0 0-1 0,0 0 1 16,1 5 0-16,1 0-1 0,-1 1-1 0,2 1 1 16,0-2 0-16,1 1 0 0,2 2 0 15,-2-3 1-15,2 2-1 0,0 0 0 16,1 4-1-16,0-5 1 0,2 5 0 16,-2 1-1-16,-2-7 0 0,3 10 0 15,-2-2 0-15,-2 2 1 0,1 0 0 16,-2 4-1-16,-2-9 0 0,-1 2 0 15,0 8 0-15,-1-11 1 0,-5 5-3 16,1-5-2-16,-2-1-2 0,0-1-4 16,-3-4-19-16,1 2-50 0,-4-5-103 0</inkml:trace>
  <inkml:trace contextRef="#ctx0" brushRef="#br0" timeOffset="514340.9662">29422 17195 287 0,'0'0'58'0,"0"0"-15"0,0 0-14 0,0 0-7 16,0 0-8-16,0 0-4 0,0 0 0 15,0 0-2-15,0 0-2 0,-9-35-1 0,7 33-2 16,2-1-1-16,0 2-2 0,0-1-2 15,-1 1 0-15,1-1 0 0,0 2 3 16,0 0-2-16,0 0 1 16,0 0 1-16,0 0-2 0,0 3 2 0,0 5 0 15,0 1-2-15,0 2 1 0,0-6 0 16,3 2-1-16,0-4 0 0,4 1 1 16,1 1 0-16,-3-4 2 0,5 2 1 15,3-3-3-15,4-4 3 0,4-3-1 16,-4-3 1-16,0 0 0 0,-2 1 3 15,-1-7-1-15,1 1 4 0,-2 3 1 16,-2-5 4-16,-2 7 1 0,-1-2 2 16,-3 4-2-16,-2 3 0 0,0 2-3 15,-3 3-1-15,0-2-4 0,0 2-2 0,1-2-3 16,-1 0-2-16,2 1 0 0,-2 1 0 16,1 0-1-16,-1 0 0 0,2 0 0 15,1 9 1-15,1 6 0 0,0 6-1 16,-1-3 2-16,-2 4-3 0,1 0 2 15,-1 5 13-15,1 0-13 0,-2 3 13 0,0 1-6 16,0-3-7-16,0 1 6 0,0-3-6 16,0-3-2-1,-3-5-3-15,0-3 5 0,1-3-2 0,-2-3 3 16,-1 7-2-16,2-7 2 16,-5 4 0-16,4-4 0 0,-3-3 1 0,0-1-1 0,2-2 0 15,-4-3 1-15,1 0 2 0,-5-6-2 16,1-2-1-16,3-4-1 0,4-5 0 15,2-1 0-15,2-7 3 0,1 2-3 16,0-4 0-16,7 0-10 0,7 0 6 0,2-3-7 16,6 2-10-16,5 0 8 0,4 0-26 15,5 1-30-15,0 1-102 16,6 3-121-16</inkml:trace>
  <inkml:trace contextRef="#ctx0" brushRef="#br0" timeOffset="516222.2985">30269 13707 9 0,'0'0'8'0,"0"0"4"15,0 0-2-15,0 0 6 0,0 0 5 16,0 0 0-16,0 0 0 0,0 0 0 0,0 0 2 15,-3 0 3-15,3-2 4 16,-2 2-1-16,2-2 1 0,-1 2-6 16,1-1-3-16,-2 1-5 0,2-1-2 0,-1 1-3 15,1-1-1-15,-3 1-1 0,3-3-1 16,0 3-2-16,-1-1-2 0,1 1 0 16,0-1-1-16,0 1 1 0,0-2-2 15,0 2-1-15,0 0 4 0,0-2 3 16,0 2 1-16,1-1 3 0,12 0-2 0,3-1-2 15,9-1-2-15,-1-2-2 0,2 2-1 16,3-1-1-16,0 0 0 16,1-1-4-16,1 0 2 0,-1 0 3 15,1 2-1-15,2 0 4 0,2 1 0 0,1 0-3 16,3 0 0-16,3 0-2 0,-2 0-2 16,-2 0 0-16,0 1 1 0,-4-1-3 15,-4 2 3-15,-9 0 0 0,-1 0-2 16,-8 0 4-16,0 0-2 0,0 0 0 15,-6 0 0-15,0 0-3 0,-6 0 1 0,5 0 0 16,1 0-1-16,-1 0-1 0,0 0-2 16,-5 0-3-16,0 0-5 0,0 0-5 15,2 0-8-15,-1 0-12 0,4 0-23 16,0 3-15-16,3 2-28 0</inkml:trace>
  <inkml:trace contextRef="#ctx0" brushRef="#br0" timeOffset="517964.6477">30805 13739 240 0,'0'0'59'0,"0"0"-8"15,0 0-10-15,0 0-8 0,0 0-4 16,0 0-2-16,0 0-5 0,0 0-1 0,0 0-6 15,0 0-1-15,-7-31-5 0,7 30-1 16,0-1-4-16,-1 0-2 0,1 2-1 16,0-1 0-16,0 1-1 0,0 0 2 15,0 0 0-15,0 0 2 0,0 1-1 16,0 14 1-16,0-3 0 0,0 9 0 16,0 0 0-16,0 2 1 0,0 8 4 15,3 3-3-15,1 2 3 0,2 2-6 16,1 3-3-16,-1 3 0 0,1 5-1 15,2 5 1-15,-1 4-2 0,1 5 2 0,-2-1-4 16,-1 1 3-16,1 0 6 0,-3-4-4 16,1-1 2-16,-2-1-2 0,0-4-3 15,-3 1 2-15,0-1-1 0,0-2 0 16,0-1 0-16,0-1 0 0,0-3-2 16,0-3 3-16,0-2-2 0,1 0 3 15,2-2 3-15,1-2-4 0,1 3 4 16,2-1-4-16,-1 2-1 0,-1 0 0 15,0 2-1-15,-2 1 2 0,0 1-1 16,1 2-1-16,-3 2 2 0,1-2-1 16,-1 0 0-16,1-1 1 0,-2-1 2 0,1-1 0 15,2-1 1-15,0-3-4 16,1-2 0-16,2 0 0 0,0-1-1 0,1-1 0 16,0-1 2-16,1 0-2 15,-3-3 0-15,4 1 2 0,-3-2-2 0,-2-1 0 0,2-2 0 31,-2-1 1-31,-1-3 0 0,1 0 2 0,-2-2-2 0,-2-5 1 16,0 1-1-16,0 4-1 0,0-2 5 16,-2 10-3-16,0-3 3 0,-1-4-3 0,1 5-1 15,1-6 0-15,-1-6 0 0,2 2 1 16,-1 2 0-16,-1-1 0 0,1 8-1 16,1-4 0-16,-1 0-1 0,1 0 1 15,0 0-1-15,0 1 1 0,0 0 0 16,0 1-1-16,0-1 0 0,0 3 2 0,0-4-2 15,0-5 2-15,0 4-2 0,0-6 2 16,0 3-2-16,-3 3 2 16,-2-2 0-16,1 0 0 0,-2 0 0 15,1-2-1-15,0 0 0 0,-1 0 2 0,2-3-1 16,-1-1 1-16,3 2-1 0,-2-6-2 16,1 5 2-16,0-5 0 0,1 1 7 15,1 3-6-15,-1-4 10 0,1 2-11 16,-1 1 0-16,2-3 0 0,-1 1 0 15,-1 3 0-15,1-12 1 16,-1 10-1-16,1-6 1 0,0 4 2 0,-1 1-2 16,1 2 5-16,-1-2-8 0,1 0 3 0,1 2-2 15,-3-9 1-15,2 6-1 16,1-4 1-16,-2-3-1 0,2 3-1 0,0-6 0 16,-1 0 1-16,1 0-1 0,0 2 0 15,0-1 4-15,0 3-3 0,0-4 1 16,0 1 1-16,0 0-2 0,0 0 2 15,0-1-2-15,0 0 1 0,0 2-3 16,0-2 0-16,0 0 0 0,0 0-2 0,0 0 0 16,0 0-3-16,0 0-6 0,0 0-4 15,0-4-11-15,-2-8-6 16,-2-5-6-16,-2-5-4 0,0-3 17 0,-2 2 3 16,1 0 11-16,-2-1 11 0,-2 3-3 15,2 1 8-15,1 6 3 16,1 1 2-16,0-1 1 0,-2 2 1 0,0 1 5 15,2-3 3-15,3 7 5 0,-2 1 3 16,2-5 1-16,1 7 2 0,0-4-1 16,2 4-3-16,-1-1-1 0,1 2-1 0,1 3-5 15,-2-3-1-15,2 3-3 0,0-2-3 16,0 1-2-16,0-1-1 0,0 2-1 16,0 0-2-16,0-2 1 0,0 2 0 15,0 0-1-15,2 0 1 0,3 5-2 16,1 5 0-16,3 2-1 0,-2 1 2 0,0 4-2 15,2 1 1 1,0 4-1-16,-4 0 1 0,3 3 11 0,-4 0-8 16,2 5 6-16,1-2-7 0,-1-1-8 15,0-1 3-15,0-4-2 0,-1-1 1 0,1-8 0 16,-2 1 0-16,2-1-1 0,-2-1 2 16,-1-4-1-16,0-3 0 0,-3-5 1 15,2 3-1-15,1 1 1 0,1-2 0 16,-1 1-1-16,-3-3 2 0,0 0 1 15,0 0-2-15,0 0 1 0,1 2 0 0,-1-2-2 16,0 0 1-16,0 0 1 0,0 0-1 16,0 0 0-16,0-7 1 0,0 2-1 15,0-10 0-15,0-3 2 0,0 2-3 16,4-8 1-16,2 1-5 0,2 1 5 16,-2-2-4-16,3 0 5 0,0 1-1 0,0 1-11 15,4 0 10-15,-3 2-12 16,0 2 12-16,2 0 0 0,-2 3 1 15,-3 3-1-15,3 3 0 0,0-4 1 16,-4 6-2-16,5-4 1 0,-5 4 1 16,2 0-1-16,-2 2 0 15,-4 2 0-15,3 1 0 0,-5 2 0 0,0 0 0 0,0 0 1 16,1 0-2-16,2 0 1 0,-2 0 2 16,-1 0-1-16,2 0 2 0,-2 0-2 15,0 0 2-15,-3 2-1 0,-6 2 0 0,-4 2 0 16,-2-3 1-16,-6 2 0 15,-2-2-1-15,-2-2 1 0,-2 2-1 16,-5-3 1-16,-3 3-2 0,-4-3-2 16,-2 2-1-16,-1-2-7 15,2 0-28-15,7 0-130 0,10-2-146 0</inkml:trace>
  <inkml:trace contextRef="#ctx0" brushRef="#br0" timeOffset="519085.3767">30716 13761 176 0,'0'0'57'15,"0"0"-1"-15,0 0 0 0,0 0-11 16,0 0-6-16,0 0-12 0,0 0-5 16,0 0-5-16,0 0-2 0,0 0-3 15,7-53-3-15,-7 53 0 0,0-1-4 16,0 1-3-16,0 0-2 0,1-2 0 16,-1 2 1-16,-1 6 2 0,-6 8-1 15,-2 6 0-15,0 1 0 0,-1 2 2 16,3 1-3-16,1 0 6 0,0 0-4 15,2-7 3-15,1 1-4 0,1-6 1 0,2 1 0 16,0 0-1-16,0-7 0 0,0 1-2 16,0-3 2-16,0 2 0 0,0 0-2 15,0 0 0-15,0-6 2 0,0 0 0 16,0 0 1-16,0 2 2 0,0-1 0 16,0 1 0-16,0-1 1 0,0 1-1 15,0-2 1-15,0 0-3 0,0 0 0 16,0 0-1-16,5-11 0 0,2-4 1 15,4-6-1-15,-2 3 1 0,0-1-2 16,0-1-3-16,0 0 3 0,-1 1-4 0,-1-1 4 16,1 1 0-16,-1 0 0 0,0 1 0 15,-1 5 0-15,-3-3 0 0,1 1-1 16,-2 3 2-16,-1-6-2 0,1 7 1 16,-2 6 0-16,0-8-1 0,0 8 2 15,0-2-2-15,0 1 0 0,0 6 0 16,0-2 0-16,0 2-2 0,0-1 1 15,0-1-1-15,0 2 0 0,0 0 1 16,0 0 0-16,0 0 0 0,4 9 1 16,6 7 0-16,2 2 0 0,-2-2-1 0,3 1 1 15,-3-3-1-15,1 1 1 0,-4-6 0 16,1 2 0-16,-1 1 0 0,-1-5 0 16,1 6-1-16,-3-4 1 0,-2-5-1 15,1 7 1-15,-2-5 5 0,-1 5-4 16,0 2 4-16,0-3-4 0,0 2 1 0,-3-5-2 15,-1 1 1-15,-2-1 2 0,-7 2-2 16,6-4-1-16,-9 1 0 0,2-1-1 16,-4-2-3-16,2 1-1 15,-2-4-13-15,6 0-49 0,-4 0-168 0,3 0-58 16</inkml:trace>
  <inkml:trace contextRef="#ctx0" brushRef="#br0" timeOffset="520600.1007">31501 16302 136 0,'0'0'46'0,"0"0"3"0,0 0-6 0,0 0-2 0,0 0-3 16,0 0-3-16,0 0-4 0,12-83-2 16,-12 72-2-16,-2 2-1 0,-2 0-4 15,1 0-1-15,0 4-4 0,-2-4-1 16,2 5-4-16,1-1-3 0,-4-2-3 15,3 3 1-15,0 1-3 0,2 0-2 0,1 3-1 16,-2-1-1-16,2 1-2 0,-1 0 0 16,-5 0-2-16,-3 0 0 0,-4 4-2 15,-3 8 2-15,1 4 2 0,0 2-1 16,-1 1 2-16,2 1-1 0,-1 0 0 16,5 0-1-16,3-8 1 0,1 3 1 15,5-6-1-15,1 1 1 0,0 0 0 16,0-1-1-16,3 5 1 0,2-7 0 15,5 3 1-15,-2-5-1 0,2-2 2 16,0 1 1-16,2-3-1 0,0 1 2 16,0-2 0-16,0 0-1 15,-1 0 4-15,-1 0 0 0,-1-5-1 0,1 2 4 0,-4-3-1 16,1 2 2-16,-4 0-1 16,2-4 0-16,-4 3-1 0,2 0-1 0,-2 1 1 15,-1-1-2-15,0-3-1 16,0 3-1-16,1 0-1 0,-1 5-2 0,0-2-2 15,0 2-1-15,2 0 0 0,-2 0 0 16,4 0 1-16,4 0 0 0,2 8 0 16,4 4-2-16,1-3 3 0,-4-1-2 0,-1-1 1 15,2 1 1-15,-4-2-1 0,0-2 0 16,1 0 1-16,-5-3 1 0,6-1 0 16,-1 0 2-16,1 0-2 0,4-8 1 15,-1-4-1-15,5-6-1 0,-4 1 2 16,2-2 0-16,-4-1-1 0,-1 0 1 0,-1-1-1 15,-4 6 0-15,0 0 0 16,-3 4 0-16,-2 0 0 0,2 2 0 0,-1 5-2 16,0-1-2-16,-2 5-4 15,0-1-3-15,3 1-8 0,2 4-17 0,5 11-40 16,5 3-88-16,3 4-125 16</inkml:trace>
  <inkml:trace contextRef="#ctx0" brushRef="#br0" timeOffset="525200.2438">26387 11524 286 0,'0'0'64'0,"0"0"-12"16,0 0-11-16,0 0-5 0,-8-80-6 15,5 71-6-15,2 4-4 0,1 0-6 16,0 5-4-16,-2-2-7 0,2 2-3 16,0-1-2-16,-1 1-1 0,1 0 3 15,-3 0 0-15,1 14 0 0,-1 5-1 16,2 6 1-16,1 0-1 0,0 0 1 15,1-1 0-15,4-2-1 0,2-1 1 16,-1-8-3-16,1-2-2 0,-1-3 2 0,1-2-1 16,3 0 5-16,0-5 0 0,0 1 1 15,3-2 1-15,6 0 0 0,0-3-1 16,4-8 1-16,-4-1-2 0,1-3 1 16,-4-3 0-16,3-2 0 0,-2-3 1 15,-2 2 0-15,-1-2-1 0,-4 1 0 16,-2 8 1-16,-3-2 0 0,-2 6-1 15,-1-3 1-15,0 1 0 0,-2 6 2 16,0 2 0-16,0 4 2 0,0-2-4 16,0 2-2-16,0-1-2 0,0-1-3 0,0 2 4 15,0 0-1-15,0 2 2 0,-2 11 0 16,-3 9-1-16,0 7 0 0,0 2 0 16,4 4 0-16,-1 4-1 0,2 1 2 15,0 4-2-15,0 2 1 0,0 0-1 16,0-1 1-16,0 2 2 0,0-2-2 0,0-2 1 15,0-5-3-15,0-5 0 0,0-10 1 16,0-3-1-16,0-6 0 0,0-8 2 16,0-1-1-16,0-5 2 15,0 0 2-15,0 0-1 0,0 2 2 0,0 0-1 16,0-2 0-16,-6 0 2 0,-6-2-3 16,-2-10 1-16,-3-3-1 0,4-5-2 15,0-1 0-15,4-3 1 0,2-2 0 16,4 0-5-16,0-1 5 0,3-1-7 15,0 4 2-15,8-1 1 0,3 6-3 0,5 0 0 16,6 2-4-16,1 3-1 0,3 3-11 16,3 4-23-16,0 4-44 0,-3 3-47 15,-2 0-82-15</inkml:trace>
  <inkml:trace contextRef="#ctx0" brushRef="#br0" timeOffset="525887.7554">26810 11862 407 0,'0'0'51'15,"0"0"-14"-15,0 0-10 0,0 0-10 0,0 0-6 16,0 0-3-16,0 0-1 0,0 0 0 15,0 0-2-15,0 0-1 16,10 2-4-16,3-10 4 0,1 0-6 16,2 0 4-16,0-3 0 0,-3 2-1 0,3-2 0 15,-3-1 0-15,1 0 0 0,-3-2-1 16,-2 4 3-16,-4-1-1 0,1 2 1 16,-3-2-1-16,0 0 1 0,-3-2-1 15,0-4 0-15,0 4 0 0,-3-1-1 16,-2 5 1-16,1 4 0 0,1 1-1 0,-2 4 0 15,-1 0-1-15,-5 0-1 0,-6 0 0 16,4 12 0-16,-6 3 0 0,6 5 1 16,-1 1-1-16,2 3 0 15,1 2 0-15,1 1-1 0,2 0 1 0,1 1 3 16,2-1-4-16,2-1 4 0,1-8-5 16,2 1-2-16,0-4 2 0,2-2 0 15,5 1 0-15,1-3 0 0,6-4 1 16,4-2-2-16,7-2 1 0,2-3-1 15,1 0-4-15,2-5-7 0,1-3-5 0,-1-3-6 16,0-3-4-16,-1 0 2 0,-1-2 4 16,-5-3 9-16,-2 0 4 0,-6-2 3 15,-1-1 5-15,-6 7 1 0,-4-5 3 16,-4 0 1-16,0 0 1 0,0-10 1 16,-6 5 5-16,-1 0 5 0,-3 3 1 15,3-1 3-15,-2 3 1 0,-1 2 2 16,3 4 2-16,-1 4 1 0,4 2-1 15,1 5 0-15,2-1-5 0,1 4-3 16,-2-1-5-16,2 1-2 0,-1 0-4 0,-2 0-1 16,3 0 0-16,-3 0-1 0,2 14 1 15,1 6-1-15,0 6-1 0,0 3-1 16,1 1 1-16,6 2 0 0,-3 6 0 16,1 3 3-16,-1 1-5 0,-1 2 1 15,-1 2-11-15,-1-4-20 0,4-1-47 16,-3-4-126-16,8-5-90 0</inkml:trace>
  <inkml:trace contextRef="#ctx0" brushRef="#br0" timeOffset="526484.4656">27816 11935 273 0,'0'0'70'0,"0"0"-11"0,0 0-13 16,0 0-8-16,0 0-6 0,0 0-6 15,0 0-5-15,0 0-4 0,0 0-5 16,-27-20-4-16,25 20-2 0,2-1-2 15,0 1-2-15,0-2 0 0,0 2-1 0,0-4 0 16,12-1 0-16,4-1-2 16,7-1-1-16,1 2-2 0,2 2-1 0,-2 0-1 15,0 0 0-15,-1 3-7 0,-6-1-6 16,0 1-11-16,-3 0-17 0,-2 1-33 16,1 8-23-16,-7-1-38 0</inkml:trace>
  <inkml:trace contextRef="#ctx0" brushRef="#br0" timeOffset="526674.685">27737 12114 462 0,'0'0'78'16,"0"0"-26"-16,0 0-17 0,0 0-12 16,0 0-6-16,0 0-6 0,0 0-4 15,0 0-2-15,0 0-2 0,0 0-2 16,55-42-1-16,-29 34-1 0,3 1-2 15,1 2-3-15,3 4-5 0,1 1-12 0,-1 0-45 16,3 3-103-16,-3 2-128 0</inkml:trace>
  <inkml:trace contextRef="#ctx0" brushRef="#br0" timeOffset="534108.8123">29345 11247 86 0,'0'0'33'0,"0"0"3"0,0 0 2 15,0 0-3-15,0 0-1 0,0 0-5 0,0 0-8 16,0 0 0-16,0 0-8 0,0 0 4 16,10-65-6-16,-10 59 2 0,-3-5-2 15,2 7 1-15,-4-5-1 0,2 1-1 16,0 4 1-16,-1-4 2 0,0 4 2 16,1-1 1-16,-3-1-1 0,3 3-4 15,0 0-1-15,0 0-6 0,-3 2-1 16,2-1-2-16,-7 2-3 0,-5 0 2 15,0 0 0-15,-6 3 0 0,5 7 0 16,0 2 0-16,2 4 3 0,-2 2-3 0,4 2 5 16,-2-2-5-16,5 2 0 0,3-6 0 15,1-1-1-15,2-2-1 0,4 1 0 16,0 6 1-16,0-3 0 0,2 5 1 16,3-8-1-16,2-1 1 0,3-2 0 15,5-2-2-15,-2 0 4 0,4-5-2 0,1-2 2 16,3 0 0-16,7-2 1 15,-4-5 0-15,-2-3-1 0,-2-1 1 16,-1-3-1-16,-3-1 1 0,-2-3 2 16,-1 0 0-16,-4-2 2 0,1 1-1 0,-4 3 2 15,-3 0-2-15,-2 5-4 0,-1-3 5 16,0 1-7-16,0 1 6 0,0-1 1 16,0 7-2-16,0 2-1 0,0 4-2 15,0-2-3-15,0 2-1 0,0 0 0 16,-3 0 2-16,-1 10 4 0,-3 5-4 0,0 6 4 15,2 1-5-15,4-5 0 0,-1 2 0 16,2-1-1-16,0 0 0 0,2 3-1 16,1-5 0-16,0-3-4 15,4-1 2-15,1-2-2 0,0 1-4 0,4-2-2 16,3-7-21-16,5-2-31 0,5 0-33 16,-2-2-30-16,0-7-27 0</inkml:trace>
  <inkml:trace contextRef="#ctx0" brushRef="#br0" timeOffset="534414.0774">29648 11190 427 0,'0'0'52'0,"0"0"-17"0,0 0-10 0,0 0-7 16,0 0-6-16,0 0-4 0,0 0-4 15,0 0-3-15,0 0-1 0,-8 2 1 16,9-2 1-16,12 0 0 0,7 0-2 16,5 0-1-16,1 1-3 0,0-1 0 15,2 0-1-15,0 0 0 0,1 0-1 16,0 0-2-16,2-1-8 0,-3-2-10 15,-3-1-7-15,-6 1-30 0,0 3-26 16,-9 0-38-16</inkml:trace>
  <inkml:trace contextRef="#ctx0" brushRef="#br0" timeOffset="535204.6658">30226 11032 452 0,'0'0'48'16,"0"0"-16"-16,0 0-13 0,0 0-5 16,0 0-3-16,0 0-2 0,0 0-5 15,0 0-2-15,0 0-4 0,0 0 0 16,-21-31 0-16,17 31-1 0,-3 5 2 16,1 3-1-16,-1 6 0 0,4-6 1 15,1 4-1-15,2 5 2 0,0-4-1 16,0 2 0-16,5-1 0 0,-1-7-1 15,6 2 0-15,-1-3-1 0,-1-3 0 16,3 0 0-16,0-1-2 0,5-2-1 0,1 0 3 16,2-3 0-16,1-5 4 0,-2-3 0 15,-1-1 1-15,-1-1-1 0,-1-2 1 16,0 0 2-16,-3-2 1 0,0 0-1 16,-4 5 4-16,-2-1-1 0,-2 5-1 15,-1-4 2-15,2 2 0 0,-4 4 1 16,1 2 2-16,-2 4 0 0,0-3 1 15,0 3-2-15,0 0-1 0,1-2-4 16,-1 0-2-16,0 1-1 0,0 1-1 16,0 0 0-16,-4 5 1 0,-5 11 0 0,-1 6 0 15,0 3-1-15,2 2 0 0,1 3 0 16,3 3-1-16,1 2 1 0,1 3 3 16,2 4-4-16,0 4 3 0,0-1-3 15,2 2-2-15,1 3 1 0,0-2-1 16,0-1 2-16,1-2-2 0,-1-2 2 0,0-5-2 15,0-6 1-15,-2-11 1 0,-1-3 0 16,0-7-1-16,0-5 2 0,0 0-1 16,0-3 0-16,0 0 2 15,-1 0-1-15,-7 0 1 0,-2-3 0 0,-5-8 0 16,-2-7-1-16,2-5 1 0,4-4-2 16,3-3 2-16,-1-3-2 0,5-2 1 15,2-2-2-15,2 1 1 0,0 1-3 16,3 1 0-16,7 4-1 0,2 2 1 15,1 0-2-15,4 4 1 0,-1 0-1 0,2 2-1 16,-1 3-2-16,-4 5-5 0,-1 2-8 16,-4 4-25-16,-5 2-24 0,1 2-41 15,1 1-28-15,-1 0-65 0</inkml:trace>
  <inkml:trace contextRef="#ctx0" brushRef="#br0" timeOffset="535905.2335">29173 11779 419 0,'0'0'69'16,"0"0"-15"-16,0 0-19 0,0 0-10 15,0 0-8-15,0 0-3 0,0 0-4 16,0 0-3-16,0 0-1 0,-6-6-2 0,22 4 1 16,7 1-1-16,12-1-1 0,7-1-1 15,3 2 0-15,5-4-1 0,3 2 0 16,1-2-2-16,5 1 0 0,1-2-1 16,0 1 0-16,1-1-3 0,0 2-2 15,-2-3-6-15,0 5-1 0,-2-3-3 0,-8 4-8 16,-3-1-15-16,-8 2-34 15,-5 0-38-15,-10 2-41 0</inkml:trace>
  <inkml:trace contextRef="#ctx0" brushRef="#br0" timeOffset="536404.9226">29565 12090 611 0,'0'0'32'0,"0"0"-10"0,0 0-10 15,0 0-4-15,0 0-5 0,0 0-1 0,0 0-1 16,0 0-2-16,0 0 1 0,0 0-1 16,11-76 0-16,-5 74 0 0,4 1-1 15,0 1 1-15,4 0 1 0,4 0 0 16,1 0 0-16,4 3-1 0,-4 3 0 16,-1 2 1-16,0-1-1 0,-2 4 0 15,-2 0 0-15,-1 3-1 0,-4-1 1 16,-2-1 1-16,-5 6-1 0,-2 2 1 15,-3 3 0-15,-9 9 0 0,-7 0 0 16,-3 1 1-16,-5-1-2 0,-3-1 3 0,-1 0-2 16,1-5 1-16,4-3-1 0,4-4 0 15,9-6 0-15,5-6 1 0,5-4-1 16,3-3 0-16,-2 0 0 0,2 0 0 16,0 2 1-16,7 1 0 0,8-3 0 15,11 0-2-15,6 0-1 0,6-5-4 0,6-5-10 16,4 0-16-16,4-2-51 15,3 2-108-15,-1-4-100 0</inkml:trace>
  <inkml:trace contextRef="#ctx0" brushRef="#br0" timeOffset="537871.7104">31105 11571 166 0,'0'0'61'0,"0"0"5"0,0 0-1 16,0 0-4-16,0 0-9 0,0 0-5 16,0 0-10-16,0 0-7 0,0 0-7 15,-11 5-4-15,10-2-5 0,1-3-3 16,0 0-3-16,0 0-3 0,0 0-3 15,13 0-1-15,7-4-1 0,9-2 0 16,3 1-1-16,3 0 0 0,2-1 3 0,4 1 0 16,1-1-1-16,0 1-1 0,-2 1-7 15,-2 1-4-15,-5-1 0 0,-10 3-4 16,-1 0-6-16,-8 1-6 0,-8 0-11 16,1 0-11-16,-7 0-3 0,0 1-30 15,-1 9-27-15,-11 2-48 0</inkml:trace>
  <inkml:trace contextRef="#ctx0" brushRef="#br0" timeOffset="538104.2427">31241 11442 427 0,'0'0'64'0,"0"0"-13"16,0 0-14-16,0 0-7 0,0 0-11 15,0 0-5-15,0 0-9 0,0 0-3 16,0 0-2-16,-6-44 0 0,6 44 1 0,0 0 1 15,7 11-1-15,5 6 1 0,-1 11 3 16,2 1-5-16,-3 3 5 0,-2 2-6 16,-3 3 0-16,1-1-1 15,-2 1-1-15,-1-4 2 0,0 1-7 0,-1-4-2 16,-1-1-16-16,1-3-48 0,-1-7-71 16,2-1-138-16</inkml:trace>
  <inkml:trace contextRef="#ctx0" brushRef="#br0" timeOffset="539124.216">32189 11272 424 0,'0'0'62'0,"0"0"-15"0,0 0-10 16,0 0-11-16,0 0-6 0,0 0-4 15,0 0-5-15,0 0-3 0,0 0-2 0,0 0-2 16,-10-56-1-16,9 54-3 0,1 0-3 16,-2 2 2-16,2-1 1 0,-1 1 0 15,1 0 0-15,-3 0-2 0,1 3 4 16,-2 6-2-16,1 0 0 0,0 2 0 15,2 0 0-15,-1-1 0 0,2 1 0 0,0-2 0 16,0 1-2-16,3 0 4 0,3 2-2 16,1-5 0-16,3 3 0 0,-4-6-2 15,4 0 1-15,-1-2 0 0,-5-1 2 16,8 1-1-16,-5-2 3 0,3 0 0 16,2 0-2-16,-1 0 0 0,0-3 1 15,-3-3-1-15,7-3 2 0,-4-2 0 16,5-4 0-16,-3 0 0 0,-1-1 1 15,1-1 1-15,-5-1 1 0,1 1 0 16,0 5-5-16,-4-1 6 0,0 4-5 0,-2 5 4 16,1-5 1-16,-1 6-2 0,-1-1 0 15,2 1-2-15,-4 3-1 0,0 0-2 16,0 0 0-16,1 0 0 0,-1 0 0 16,3 3 1-16,1 11 4 0,-1 6-4 15,2 7 3-15,-2-1-3 0,-3 1-1 0,0 1 0 16,0 2 0-16,0 4 0 0,0 4-1 15,0 2 1-15,0 4-2 16,0 4 2-16,0 0-1 0,0 0-1 16,0 1 1-16,0-3 0 0,0 0 4 0,0-4-2 15,0-1 2-15,1-4-4 0,-1-1 0 16,0-8 0-16,0-6 0 0,-3-4 1 16,2-8 1-16,-4 1-1 0,2-2 1 15,2-4 1-15,-5 1-1 0,1-5 0 16,-4-1 0-16,-4 0 0 0,-3-3 2 0,-2-6-1 15,0-9 0-15,1 0-1 0,0-5 0 16,2-4-1-16,2-2 2 0,-1-3-1 16,4-1-3-16,3-4 4 15,3 2-5-15,4-1 2 0,0 1 0 0,9 0-1 16,6 0-1-16,6 0-1 0,3 2-2 16,7-1-4-16,0 4-9 0,4 6-33 15,1 5-98-15,-1 6-162 0</inkml:trace>
  <inkml:trace contextRef="#ctx0" brushRef="#br0" timeOffset="540925.7613">29619 13021 475 0,'0'0'50'0,"0"0"-16"16,0 0-11-16,0 0-5 0,0 0-5 15,0 0-4-15,0 0 0 0,0 0-3 16,60-84-2-16,-41 76-1 0,2 4-2 16,-4 1 0-16,3 2-1 0,0 1-1 15,1 0-1-15,4 0-1 0,-8 0 0 16,3 0-1-16,-1 0-4 0,0 0-1 15,-1 0-7-15,-7 0-8 0,-5 1-29 16,-6-1-37-16,1 5-24 0,2 0-38 16</inkml:trace>
  <inkml:trace contextRef="#ctx0" brushRef="#br0" timeOffset="541122.2215">29589 13162 445 0,'0'0'66'15,"0"0"-19"-15,0 0-22 0,0 0-4 16,0 0-5-16,0 0-2 0,0 0-4 16,0 0-3-16,0 0-4 0,80-37-1 15,-53 31-2-15,4-1-2 0,2 2-2 16,2 1-3-16,5-1-5 0,3 3-4 16,5-1-18-16,4 3-57 0,3 0-87 15,2 0-108-15</inkml:trace>
  <inkml:trace contextRef="#ctx0" brushRef="#br0" timeOffset="541804.9159">31155 12770 386 0,'0'0'46'0,"0"0"-10"0,0 0-6 0,0 0-2 16,0 0-6-16,0 0-3 15,0 0-8-15,9-85-1 0,-9 75-4 16,-5-6-1-16,-2 3-2 0,0 5 2 16,-2-2-2-16,2 3 0 0,3 4-1 0,-5-3-1 15,5 5-1-15,0-1 0 0,-7 1-2 16,5 1 1-16,-6 0-1 0,-4 1 1 16,1 6-1-16,-2 7 1 0,0 0 0 15,3 4-1-15,2 0 1 0,-2 4 0 16,0 1 1-16,2-1-1 0,1 3 1 0,-1-3-1 15,2 1 0-15,4-8 0 0,1 3 0 16,2-9 0-16,1-4 0 0,2 1 0 16,0-1 1-16,0-1 0 0,0 1 3 15,7 0 0-15,4-5 1 0,5 0 2 16,7-7-2-16,0-5 1 0,-2-3 0 16,0-1 0-16,0-1 1 0,-2-3-1 15,-1 2-1-15,-3-1 1 0,-1 1 0 16,-4 0 1-16,-2 4 1 0,-2 1-2 15,-2 4-1-15,-2 3-1 0,-1 1-1 0,-1 5 0 16,0-2-2-16,0 2 0 0,0-1-1 16,0 0-2-16,0-1-1 0,0 2 1 15,0 0 2-15,0 0 1 0,3 7 1 16,0 7-2-16,4 4 1 0,0 2-1 16,1 0 0-16,2 0 1 0,3-2 0 15,-1 1-1-15,2 1 0 0,-1-2-1 16,3-2-2-16,-2 0 4 0,4-5-4 15,-1-2 0-15,-3-3-1 0,1-2-14 16,-5 0-18-16,3-4-48 0,5-2-48 0,-3-10-67 16</inkml:trace>
  <inkml:trace contextRef="#ctx0" brushRef="#br0" timeOffset="542061.6871">31593 12796 502 0,'0'0'65'0,"0"0"-20"0,0 0-10 16,0 0-11-16,0 0-9 0,0 0-5 16,0 0-5-16,0 0-3 0,0 0-1 15,0 0-1-15,15-31-1 0,5 24 0 16,3 1-2-16,3 4 0 0,2-4 0 0,1 5-3 15,1-1-2-15,2 2-6 0,-2 0-7 16,-1 0-33-16,-1 2-56 0,-8 1-63 16,1 3-114-16</inkml:trace>
  <inkml:trace contextRef="#ctx0" brushRef="#br0" timeOffset="542304.3047">31689 12644 571 0,'0'0'60'0,"0"0"-17"0,0 0-11 15,0 0-8-15,0 0-8 0,0 0-7 16,0 0-5-16,0 0-4 0,0 0-3 16,0 0 1-16,-25-44 0 0,25 58 1 15,2 7 0-15,4 9 1 0,1 5-2 16,-2 2 1-16,-2 4-2 0,0 3 0 15,0 0-1-15,-1-1-3 0,-1-1-4 16,1-4-12-16,-2-13-30 0,3-4-71 0,-2-8-169 16</inkml:trace>
  <inkml:trace contextRef="#ctx0" brushRef="#br0" timeOffset="542977.1678">32270 12609 583 0,'0'0'49'0,"0"0"-18"15,0 0-12-15,0 0-8 0,0 0-7 16,0 0-4-16,0 0-1 0,0 0 0 16,0 0 1-16,-36-16-1 0,33 32 1 15,0 1-1-15,3 0-1 0,0 4 1 16,3-7 0-16,3-1 0 0,1-1 0 16,-1-4 1-16,5 1 0 0,3-3 1 15,-6-2 0-15,9-2 1 0,-2-2 0 16,1 0-1-16,3-6-1 0,0-3 2 15,-4-3-1-15,0-2 0 0,-3 1 1 0,0-3 2 16,-4 5-2-16,-2 1 3 0,-2 2-2 16,-3 4 0-16,3-5 1 0,-2 4 1 15,-1 1-1-15,1-1 1 0,-2 5-2 16,0-1-2-16,0 1-2 0,1 0-2 16,-1-2 1-16,0 2 1 0,2 0 1 15,-2 2 0-15,0 11 0 0,0 5 0 16,-3 5 1-16,0 1-1 0,-3 1 0 15,2 2-1-15,1 3 1 0,0 2 0 16,0 3 0-16,2 2-2 0,1 2 2 0,0 3-3 16,-2-2 2-16,2 0-1 0,-1-1 2 15,-1-1-1-15,1-5 0 0,-2-2 5 16,2-10-4-16,1-1 1 0,0-7-2 16,0-1 1-16,-2 1-2 0,-3-6 4 15,0 2-2-15,-4-6 1 0,-6 0 2 16,-3-3-1-16,-5 0 2 0,2-7-2 0,3-5 0 15,-1-2 1-15,6-1-2 16,0-4-4-16,5 1 3 0,2-1-4 16,4-4 2-16,2-1 1 0,2-1-3 0,8 0 0 15,7-1-8-15,5 2-9 0,7-1-20 16,7 0-38-16,0 0-65 0,-1 2-131 16</inkml:trace>
  <inkml:trace contextRef="#ctx0" brushRef="#br0" timeOffset="543504.8476">31135 13262 475 0,'0'0'50'0,"0"0"-14"0,0 0-14 0,0 0-3 16,0 0-2-16,0 0 0 0,0 0-3 15,0 0 0-15,0 0-4 16,72-3-3-16,-34 3 1 0,4 0-1 16,1 0-1-16,3 0-2 0,4 0-4 0,0 0-1 15,5 0 0-15,3 0 0 0,3 0-2 16,2 0-1-16,1 0-2 0,1 0 3 16,0 1-6-16,-1 3-6 0,-2 0-25 15,-6 2-41-15,-4 0-59 0,-8 3-86 16</inkml:trace>
  <inkml:trace contextRef="#ctx0" brushRef="#br0" timeOffset="543920.9309">31702 13538 613 0,'0'0'39'16,"0"0"-9"-16,0 0-12 0,0 0-5 15,0 0-5-15,0 0-3 0,0 0-4 16,0 0 1-16,0 0-1 0,58-79 0 16,-40 78-1-16,0 1 0 0,5 0-1 15,-3 0 0-15,-2 4 0 0,-3 4 0 16,-1 2 0-16,-2 1 1 0,-3 3 0 15,-1 3-2-15,-5 1 1 0,-3 1 1 16,0 4 0-16,-6 0 1 0,-8 1-1 0,-6 2 2 16,-3-1-2-16,-2 0 0 0,-2-2 1 15,4-3-2-15,1-2 2 0,11-6 0 16,-1 0-1-16,6-4 1 0,4-3 0 16,-1 5-1-16,1-5 0 0,1-1 0 15,1 4 0-15,3-2 1 0,12 3 3 0,7-2-5 16,6-2-3-16,4-4-3 15,4-1-4-15,8 0-11 0,6 0-47 16,6 0-112-16,2-5-127 0</inkml:trace>
  <inkml:trace contextRef="#ctx0" brushRef="#br0" timeOffset="545532.3252">27657 15197 359 0,'0'0'65'0,"0"0"-23"0,0 0-6 16,0 0-9-16,0 0-6 0,-6-79-6 15,6 69-4-15,2-1-4 0,1 2-1 16,-2 4-3-16,4-1-1 0,-2 4-2 16,-1-2 0-16,1 1-4 0,-3 3 0 15,7 0 0-15,2 0 2 0,1 0 0 16,5 7 1-16,-5 0 0 0,-3-1-1 15,2 6 0-15,-4-4 1 0,-2 0 0 16,0 3 0-16,-3 0 5 0,0 7-3 16,-4-3 4-16,-5 5-5 0,1-7 1 0,-3-3-1 15,4-3 2-15,-4-3 3 0,2 0-1 16,0-4 2-16,-2 0-1 0,2 0 1 16,-4-4 0-16,5-2-1 0,-3-4 3 15,4-2 0-15,3 3-8 0,-2-4 5 16,2 2-7-16,2-1 4 0,2-4 0 0,0 3-1 15,0-4 0-15,3 4 0 0,3 2-1 16,1-1-2-16,-1 5 1 16,-3 5-2-16,4-3 0 0,-1 4-1 15,-2 0 0-15,8 1-1 0,-2 0 2 0,6 2 0 16,4 7 1-16,-6 1 2 0,2 1-1 16,-7-4 0-16,1 0 1 0,-1 4-1 15,-4-4 0-15,3 6 2 0,-5-5 3 16,-3 3-3-16,0 4 4 0,-3-1-5 15,-6 1 1-15,-5-1 1 0,-1-3 0 0,2-5 0 16,-3-2 2-16,5-1-1 0,-2-1 1 16,-2-2 0-16,2 0 0 0,1 0-1 15,0-2-1-15,1-3 0 0,4-1-1 16,-3 0 1-16,7 3 0 0,-3-4-1 16,5 2-5-16,-2 0 5 0,2 3-5 15,1-4 4-15,0 0 0 0,0 0-1 16,0-4 0-16,0 6-1 0,5-3 1 15,3-2 0-15,2 3 0 0,4 0-1 16,-3 4-1-16,7-2 1 0,-1 3 1 0,-3 0-1 16,4 1 2-16,-6 0-1 0,0 0 0 15,0 0 1-15,-1 0 0 0,-1 4-2 16,-3 3 1-16,-1-2 0 0,-5 4 5 16,-1 5-4-16,-3-1 4 0,-8 4-4 15,-1-2 0-15,-2-3 0 0,2-4 0 0,1-1 0 16,2-4 1-16,2-1 1 15,-3-2 0-15,4 0 1 0,-3 0 1 16,-2 0-3-16,3-4 1 0,2-2-1 16,2-4 1-16,-1 3 1 0,3 2-8 0,1-7 6 15,1-2-5-15,0 2 5 0,3-4-1 16,5 2 0-16,-2 5 0 0,4-2-3 16,-3 5 2-16,3 0-1 0,1 2 0 15,-1 3 0-15,1-3-1 0,-1 4-1 16,5 0-3-16,-7 5-4 0,1 5-13 0,-1 7-45 15,-7 3-113-15,-1 7-102 0</inkml:trace>
  <inkml:trace contextRef="#ctx0" brushRef="#br0" timeOffset="554824.3558">28014 15173 194 0,'0'0'45'0,"0"0"-4"15,0 0-7-15,0 0-4 0,0 0-6 16,0 0-2-16,0 0-7 0,0 0-1 0,0 0-4 15,0 0-5-15,12-44 1 0,-5 40-4 16,-1 2-1-16,5-1-1 16,7-2-1-16,-1 2 1 0,5-1-1 15,-8 1 2-15,5 2-1 0,0-3 1 0,3 3 1 16,4-3-1-16,-2 2-1 0,-2-3 0 16,1 3 1-16,0-3 0 0,0 1 0 15,-2 2-1-15,-4-2 1 0,-1 3-1 16,-3-1-2-16,-1 0 3 0,0 1-1 15,-7 1 0-15,1 0 1 0,-6 0 0 0,0-2 0 16,0 2 3-16,1 0 2 0,1 0 1 16,-1 0 3-16,0 0-1 0,1 0-2 15,-1-1-4-15,-1 1-4 0,0 0-1 16,0 0 2-16,-11 0-3 0,-9 4 2 16,-6 6 0-16,-3 0-1 0,-2 3 2 15,0-1 0-15,-1 0 0 0,0 1-1 16,0-2 1-16,2 0 3 0,2-1-3 15,3-2 5-15,7-2-5 0,-1-2 5 16,7-3-5-16,-1 0 1 0,-1-1-1 0,1 0 0 16,-2 0 0-16,4 0 2 0,-2 0 0 15,7 0 0-15,2-1 1 0,4 1-6 16,-2-1 6-16,2 1-6 0,0-3 3 16,-1 2-1-16,1-4 0 0,0 3 0 15,7-3 0-15,9-1-4 0,1 3-1 16,8 0 2-16,2 0 0 0,4 2 4 15,3-1 3-15,3 0-4 0,4-1-1 16,1 1 0-16,2 0 1 0,1-2 2 16,-2 3 0-16,-1-1-2 0,-5-1 1 0,-3 2-1 15,-4 1 0-15,-10 0 2 0,-1 0-2 16,-4 0 2-16,-10 0 0 0,3 0 3 16,-8 0 1-16,0 0 2 0,0 0 1 15,1 0 0-15,1 0-3 0,-1 0-1 16,-1 0-3-16,0 0-1 0,-1 0-2 0,-15 0 0 15,-9 0 2-15,-8 6-1 0,-2 1 0 16,-5 2 6-16,-4-1-6 0,-3 1 4 16,-3-1-3-16,1 0-1 15,1-2 1-15,4-2 1 0,6-2 2 0,11-1 1 16,5-1 1-16,10 0 0 0,4 0-1 16,-2-1 1-16,5-3-1 0,2 3-5 15,3 1 3-15,0-6-7 0,0-1 5 16,8-3-1-16,4-2-2 0,3 5 2 15,5 2-1-15,0 2-1 0,2 2 2 0,1 1 0 16,2 0-1-16,-1 0 0 0,-2 0-3 16,3 1 0-16,-1 2 3 0,1 0-1 15,-3-1 3-15,2 1 0 16,-7-3 2-16,1 1 2 0,-4-1-4 0,-2 0 2 16,1 0-2-16,-7 0 0 0,0 0 3 15,-6 0 3-15,2 0 0 0,1 0-1 16,0-2 0-16,2 0-2 0,-5 2-1 15,0-3 1-15,-2-1-3 0,-8 0 1 16,1 0-1-16,-4 3 1 0,2-2-2 0,-1 3-2 16,-4 0-5-16,9 4-11 0,-2 0-50 15,5 4-185-15</inkml:trace>
  <inkml:trace contextRef="#ctx0" brushRef="#br0" timeOffset="559712.2865">28821 13948 113 0,'0'0'23'0,"0"0"1"16,0 0-1-16,0 0 1 0,0 0 1 15,0 0 3-15,0 0 5 0,0 0-2 16,0 0-2-16,0 0-4 0,0-36-11 0,0 25-6 15,0 2-3-15,3 0-6 16,0-1 2-16,0 2-4 0,1-2 4 16,-2 6 1-16,-1 1 1 0,-1 3 0 0,0-7 0 15,2 3-1-15,-2 0 1 0,1-1-2 16,-1 5 2-16,0-2 3 0,0 2 1 16,0-1-1-16,0-1 3 0,0 1 2 15,0 0-2-15,0-1 3 0,0 1-2 16,0-1 0-16,0 0 1 0,0 1-1 0,0-1-1 15,0 1 1-15,0-1-2 0,0 1-3 16,0-5 0-16,0-2-2 16,0 2 1-16,0 2-1 0,0 4 0 0,0-7-1 15,0 3-1-15,0-2 0 0,0-5-1 16,0 7 1-16,0-1-1 0,3 0 1 16,-3 1 0-16,1-1 0 0,1 1 2 15,-1-1-2-15,-1 5 1 0,0-1-2 16,0 1 1-16,0-1-1 0,2 1-1 15,-2-2 0-15,0 2 1 0,1 0-2 0,-1 0 3 16,0 0-2-16,2 2 2 0,-2 3-1 16,0 9 2-16,0 4 2 0,0 2 1 15,0 4 1-15,0-1 0 0,0 0 1 16,-2 0-3-16,2 2 8 0,0 1-5 16,0 3 0-16,0 0 1 0,0 1-2 15,0 4 0-15,0 2-1 0,0 5-1 16,0 4-2-16,-1 4 1 0,-2 4-3 15,0-1 2-15,-1 1-1 0,1-1 1 16,0-1 2-16,1-2-3 0,2-3 3 0,0 1-3 16,0-5-3-16,0-2 2 0,3-1-2 15,3-1 2-15,1 0 0 0,-1-1-1 16,1 2 0-16,1-3 1 0,0-1-1 16,-2-3 1-16,1-2-1 0,-1 0 1 15,-1-3-1-15,1-2 1 0,-1 0 4 16,-2 0-4-16,0-2 4 0,-2-5-4 15,-1 1 1-15,0 2-1 0,0 0-1 16,0 3 1-16,0-1 0 0,0-7-1 16,0 2 1-16,-1 4 0 0,1 0-2 0,0 5 1 15,0-3 0-15,0 2 1 0,0-2-1 16,0 2 2-16,0-2-3 0,3 0 1 16,0-2 0-16,0-1-2 15,-1 0 2-15,3 1 3 0,0-1-4 0,0-2 2 16,-2-3 0-16,1 0-1 0,-1-1 1 15,-2-2 0-15,2 4 0 16,-1-5-1-16,-1-1 1 0,1 2-1 16,-1-1 6-16,3 5-4 0,-2-7 4 0,1 5-6 15,-2-4 1-15,0 0-1 0,2-1 0 0,-1 2 1 16,-1-1 0-16,1-2 0 0,-1 2-1 16,1-3 1-16,-1 3-1 15,1-6 2-15,1 4-2 0,-2-4 0 16,3 4-1-16,0 0 0 0,-1 0 2 0,0 0 0 15,0 2 0-15,0-2-1 0,2 0 0 0,-1 1 0 16,-1 0-2-16,2-2 3 0,0 4-1 16,-2-2 1-16,1 0 0 0,0 6 0 15,-1-5-1-15,2 4 1 16,-4-5 0-16,1 3 0 0,2-1-1 0,-4-2 1 16,1 2-1-16,1-1 1 0,-2-1-1 15,0 1 1-15,1 0 0 16,-1-1 0-16,0 3-1 0,0-3 1 0,0 1 0 15,0-6-1-15,0 6 1 0,0-4-2 16,0-1 1-16,2 5 1 0,-2-6-2 16,0 2 1-16,0 3-1 0,1-5-1 15,-1-1 3-15,2 2-1 0,-2-6 1 16,0 6-1-16,0-1 0 0,0 0-1 0,1 0 1 16,-1-5 1-16,0 0-2 0,0 0 2 15,0 2-1-15,1 0 1 0,-1-1 0 0,0 1-1 16,0-1 1-16,0 1 1 0,0 1-2 15,0-3 1-15,0 1-2 16,0 2 2-16,0-3-1 0,0 3 1 16,0-3-1-16,0 2 0 0,0 4 1 0,0 0 1 15,0-1 0-15,-1 3-2 0,0-3 0 16,-1 0-1-16,1-1 0 0,1-4 1 16,-2 0-1-16,2 0 1 0,-4 6-2 15,-2-4 1-15,3 4 2 0,-4-3-5 16,3-2-1-16,-5-1 3 15,-1 0-6-15,0 0 7 16,-3-8 0-16,-2-5-1 0,-2-1 3 0,0-5-2 16,1-1 3-16,1 0-1 0,2-5 0 0,-1-1 0 15,2 0 1-15,1-1 0 0,2 2 1 16,0 2 1-16,-1 3 2 0,4 6-1 0,-1-2 2 16,4 7-1-16,-1 0 0 0,-1 0 1 15,4 5-1-15,-1 1 1 0,2 3 0 16,-2-2-1-16,2 2-1 0,0-1-1 15,-2 1-1-15,2-2 1 0,-1 2-1 0,1 0 3 16,0 2-1-16,0 8 1 0,3 7-1 16,5 4-1-16,1-1 0 0,0-1 0 15,1 0-1-15,0-1 1 16,2 0-1-16,2 2-1 0,-1 1 2 0,3 0-2 16,-1-1-1-16,0 2 0 0,0-1 0 0,2-3 1 15,-2 2-3-15,0 0 2 16,-1-1 5-16,0 2-7 0,-2 1 7 15,-2-3-4-15,-2-3-2 16,-2-3 1-16,-2-2-1 16,-2-1 0-16,-1 1 0 0,-1 0 2 0,0 1-1 15,0-8 1-15,0 6-1 0,0-6 0 0,0 0 2 0,0 1-2 16,0-5 1-16,-1 0 1 16,1 0-1-16,0 0-1 0,-2 0 2 0,2 0-2 15,0 0 0-15,0 0 0 0,0-5 1 0,0-4-3 16,0-4 3-16,0-4 0 15,2 8-1-15,1-2 2 0,1-5-2 16,1-3-2-16,2-3-4 0,-2-3 4 16,3-2-4-16,1 1 5 0,-1 2 3 0,1 1-5 15,0-2 4-15,-2 3-2 0,1 2 1 16,-3 4 2-16,0 2-2 0,-2 5 0 16,0-2 1-16,2 1-2 0,-4 5 2 15,1 1 1-15,0-1-2 0,0 1-1 16,-1-1 0-16,3-1-1 0,-2 0-1 0,-1 1 1 31,5-2-1-31,-3 4 2 0,3-4 0 0,5-3 1 16,0 0 1-16,-3 0-2 0,4 1 2 0,-5 5-3 15,-4 0 3-15,1 1 0 0,-4 3 0 0,0-1 0 16,0 1 1-16,0-1-3 16,2-1 1-16,-2 2 0 0,-2-1 0 0,-3-1 2 15,-9 2-1-15,-6 0 1 0,-1 0-2 16,-10 3-2-16,0 4 2 0,-4 6 0 15,-1-4-1-15,-4 1 0 0,2 0-2 16,4-3-3-16,10-2-5 0,6 2-22 0,8-2-71 16,5-1-151-16</inkml:trace>
  <inkml:trace contextRef="#ctx0" brushRef="#br0" timeOffset="560823.8586">28782 13721 112 0,'0'0'39'16,"0"0"5"-16,0 0 0 0,0 0-5 15,0 0-7-15,0 0-2 0,0 0-5 16,0 0-1-16,0 0-2 0,15-26-4 0,-15 24-6 16,0 0-3-16,0 1-3 0,0 1-2 15,0 0 1-15,0 0-2 0,-6 1 2 16,-3 10 1-16,-4 3-2 0,4 4 1 16,-1 1-1-16,0 3-1 0,-1 4 4 15,-2 1 4-15,1 3-2 0,0 1 2 16,0-2-3-16,1-2-5 0,3-4 0 15,-2-2 2-15,4-6-2 0,0 0 1 16,2-4 0-16,1-2 1 0,0 2-2 16,1-7 0-16,0 1 0 0,2-5 0 0,-2 0 2 15,2 0-1-15,0 1 2 0,0-1-1 16,0 0 1-16,9 0-1 0,1-4-2 16,0-2 0-16,2-5-1 0,-4-1 1 15,0-3 0-15,3-3 0 0,-1-1 0 16,-1-1-1-16,1 1-2 0,-1-2-5 0,1-2 4 15,-1 0-5-15,1 0 5 0,-3 3 0 16,-1 5 0-16,0 2 0 0,-2 4 1 16,-1-1 0-16,1 2 1 15,-3 3-1-15,1 2 0 0,-2 3 0 0,0-2-1 16,0 2 1-16,1-2-1 0,-1 1 0 16,0 0 0-16,2-1 0 0,-2 0-1 15,0 1 0-15,0 1 1 0,1-1 0 16,-1 1 1-16,2 0 0 0,-2 0-1 15,4 0 1-15,3 2 1 0,2 4 0 0,1 6 2 16,0-4-2-16,0 3 0 0,0 0 1 16,-1-2-1-16,3 2 0 0,-4-2 2 15,1 2 4-15,1 1-7 0,-3 1 6 16,-2-6-6-16,1 7 0 0,-3-5 0 16,-3 2-1-16,1-2 0 0,-1 2 2 15,-4 4-1-15,-5-2 1 0,-7 6 0 16,0-4 0-16,-4-3-1 0,1-1 0 15,-1-2 0-15,4-5 0 0,1 3 0 16,5-5-1-16,-1 0-1 0,-1 1-3 0,1-2-4 16,-1 1-10-16,6-2-35 0,2 2-77 15,4-2-146-15</inkml:trace>
  <inkml:trace contextRef="#ctx0" brushRef="#br0" timeOffset="561772.2294">29249 14651 174 0,'0'0'46'0,"0"0"1"0,0 0-2 16,0 0-5-16,0 0-3 0,-24-85-3 16,15 67-5-16,2 6-6 0,-2-1-3 15,-1 3-5-15,4 2-2 0,-7-3-5 0,5 7-2 16,-3 1-3-16,0 2-1 0,-1 1-1 15,-5 0 0-15,7 0-1 16,-6 3 0-16,3 6 4 0,3 4-5 16,-3 4 6-16,4-1-4 0,0 3-2 0,2-1 2 15,3-1-1-15,0-1 0 0,2 1-1 16,1 3 2-16,-1-2-2 0,2 2 1 16,0-4-1-16,0 1 2 0,3-6-1 15,2 4 0-15,-1-5 0 0,3-2 0 16,-1 0 0-16,-3-5 0 0,4 0 2 0,-3-1-1 15,6-2 1-15,5 0 2 0,-1-2-2 16,4-8 2-16,-3 0-1 0,0-3 0 16,-1-3 1-16,-2 1-1 0,-2 0 4 15,-1 3-2-15,-4-4-1 0,0 1 0 16,-2 5 0-16,0-7-1 0,0 7 0 16,-3 5 0-16,1 0-1 0,-1 5 0 15,0-1-1-15,0 1-1 0,0-2-1 16,2 1-1-16,-2-1 1 0,0 1 0 15,0 1 1-15,0 0 0 0,0 0-1 0,1 4 2 16,1 9-2-16,-1 5 0 0,3 0 0 16,-1 5 0-16,0-3 0 0,1-2 1 15,2 0-2-15,1-2-1 0,3 0-1 16,2-4-1-16,0 0 0 0,-2-4-2 16,1 1-4-16,4-3-5 0,-2-1-9 15,0 0-8-15,3-1-8 0,-8-3-17 16,5-1-10-16,-3 0-14 0,1 0-3 15,0-1-8-15</inkml:trace>
  <inkml:trace contextRef="#ctx0" brushRef="#br0" timeOffset="562389.5991">29431 14601 406 0,'0'0'53'0,"0"0"-12"15,0 0-8-15,0 0-7 0,0 0-8 16,0 0-4-16,0 0-8 0,0 0-2 0,0 0-3 16,0 0-1-16,-20-11 0 0,20 11-2 15,0 0 3-15,0 0-1 0,3-1 1 16,9-1 0-16,8 1 0 0,3-2-1 16,2-2-1-16,-3 2-3 0,-5 1-6 15,1-1-12-15,-6 3-15 0,-6-1-36 0,7 1-44 16,-7 0-82-16</inkml:trace>
  <inkml:trace contextRef="#ctx0" brushRef="#br0" timeOffset="563088.6642">29750 14421 407 0,'0'0'63'16,"0"0"-19"-16,0 0-11 0,0 0-7 16,0 0-5-16,0 0-7 0,0 0-3 15,0 0-6-15,0 0-2 0,0 0-3 16,8-35 0-16,-8 35-2 0,0 5 4 15,-7 7-2-15,0 6 0 0,1 2 1 0,1-4-1 16,2 2 6-16,3 1-6 0,0 0 4 16,0 0-4-16,1-3-3 0,6 0 3 15,-3-7-3-15,5 4 2 0,-3-8-1 16,1-2 0-16,3 1 2 0,0-4 0 16,8 0 1-16,-5-7-1 0,7-5 1 0,-5-3 1 15,-1-1-6-15,-1-3 6 0,-3 1-4 16,3 0 3-16,-3 0 3 15,0 4-2-15,-3 0 2 0,-2 7-2 16,-4 3 1-16,2-1 0 0,-3 5 0 0,0-2 0 16,0 2 0-16,2-2-3 0,-2 1 1 15,0 1-1-15,1 0 0 0,-1 0 2 16,0 0 0-16,0 11-1 0,0 4 1 16,-4 4-1-16,-1 3 3 0,2 1-1 15,-1 2 2-15,1 0-1 0,-2 5-3 0,0 0 2 16,1 2-3-16,-1 2 1 15,0 1-1-15,-1 3-1 0,-4 1-1 16,3 2 1-16,-1 0 0 0,0-1 0 16,2-3 0-16,2-3 1 0,1-5-2 0,0-1 3 15,0-11-3-15,0 0 2 0,-3-1 0 16,1-8 0-16,-3 5 0 0,2-7 0 16,-2-4 0-16,-2 2 1 0,-2-4 0 15,-4 0 0-15,2-1 0 0,-3-9-1 16,3-1 1-16,5-2-2 0,1-3 2 0,4-5 0 15,2-3 0-15,2-2-2 0,2-5 1 16,9 1-3-16,1-5 2 0,1 3-3 16,4 2-3-16,-1 2-7 15,0 3-11-15,0 4-19 0,-2 1-27 0,3 5-44 16,0 1-44-16</inkml:trace>
  <inkml:trace contextRef="#ctx0" brushRef="#br0" timeOffset="563408.2181">30026 14268 383 0,'0'0'67'0,"0"0"-22"15,0 0-15-15,0 0-10 0,0 0-4 16,0 0-1-16,0 0 3 0,0 0-5 0,0 0 0 16,0 0-5-16,65 82 2 0,-53-45-5 15,0 2 0-15,-1 5 3 0,-1 5-4 16,-3 1 2-16,-1 0-5 0,-3 1-2 16,0 1 0-16,-3-2-1 0,0 2 0 15,0-4 1-15,-3-2-1 0,-5-3-1 0,-4-4 0 16,-2-3-4-16,-6-2-4 0,-3-4-26 15,-6-1-72-15,-7-3-137 16</inkml:trace>
  <inkml:trace contextRef="#ctx0" brushRef="#br0" timeOffset="563909.7889">29122 14290 189 0,'0'0'64'0,"0"0"-5"15,0 0-8-15,0 0-8 0,0 0-10 16,0 0-6-16,0 0-9 0,0 0-2 16,0 0-5-16,-23-50-3 0,16 50 1 15,-5 0 1-15,-4 4-1 0,-4 5 1 16,4 1-2-16,2 0 2 0,3-1-3 15,2 2 0-15,0 1 0 0,-2 1 3 16,0 9 0-16,1 1 2 0,3 2 0 0,1 2-3 16,1 5-1-16,0 2 1 0,2 4 3 15,2 1-6-15,-1 4 3 0,2-1-8 16,0 4-2-16,0-1 2 0,4 4-2 16,6-2 1-16,1 0-4 0,2 0 1 15,4-5-1-15,2-2 0 0,3-3-3 0,2-4-3 16,2-1-9-16,3-1-36 15,0-2-79-15,4 0-135 0</inkml:trace>
  <inkml:trace contextRef="#ctx0" brushRef="#br0" timeOffset="565945.3685">28253 17573 54 0,'0'0'19'0,"0"0"-1"16,0 0 4-16,0 0 4 0,0 0 8 15,0 0-1-15,0 0-2 0,0 0-8 16,0 0-4-16,48-40 0 0,-48 40-4 0,3 0-4 15,1 0 3-15,3 2-4 0,3 4-2 16,-2 1 8-16,3 1 0 16,3-1 1-16,3 0 5 0,3-2-3 15,1-1-3-15,3-4-8 0,2 0 1 0,3-2-1 16,1-2-4-16,2-1 8 0,1 2-4 16,-3 1-3-16,2 0 1 15,-3 2-3-15,-1-3 2 0,0 3 0 0,-2 0-1 16,2 0-2-16,-2 0-2 0,-3 4 1 15,0 2 0-15,0-4 0 0,0 5 1 16,-1-4-3-16,4 0 1 0,2-1-1 0,2-2 2 16,5 0-1-16,1-5-1 0,3 0 2 15,-3-2-1-15,0 0 0 0,-2 1 2 16,-4 1-2-16,-4 3 4 0,0-3-1 16,-2 4-1-16,-2 0 0 0,1-2 2 0,-5 0-2 15,-1 1 2-15,2 2 0 16,0 0-3-16,7-3 0 0,1 2 0 15,4-1 2-15,2 2-1 0,5-2-1 16,3 2-2-16,1-5-2 0,3 1 1 0,-3-1 2 16,2 0 1-16,0-3-1 0,0 3 0 15,0 2-2 1,1-1 2-16,0-2-1 0,-3 5 1 0,0-4 2 16,0 1-3-16,-3 2 2 0,-1 0-1 0,-1-1 0 15,-1 1 0-15,0-1-1 0,-1 1-1 16,0 0 1-16,1 1 1 0,-1-1-1 15,4-2 1-15,-3 0 0 0,2 1-1 16,1-1 3-16,-2-2-4 0,1 1 0 16,-2 4 2-1,-1-4-2-15,-1 2 1 0,0 0 2 0,-1 2-1 0,-3 0-3 0,1 1 2 16,-5-2-2-16,-8 2 0 0,0 0 1 16,-5 0 1-16,-7 0 1 0,-1 0-1 15,0 0 2-15,1 0-2 0,-1 0 0 16,1 0-3-16,-6 0 1 0,0 0 1 0,0 0-1 15,1 0 0-15,1 0-1 0,-1 0-1 16,1 0 1-16,-1 0-1 0,1 0 2 16,-1 0-1-16,1 2 0 0,2 3 2 15,-1-3 0-15,2 0 2 0,-2 2 0 16,-3-4-1-16,0 0 1 0,0 0-1 16,2 1-1-16,-1 1 2 0,1 0-1 15,-1-1-1-15,1 0-1 0,-1 1 2 16,1 1 1-16,-1-3-1 0,-1 2 0 15,2 0 0-15,-2-2 2 0,0 1-1 0,1-1 1 16,-1 2 0-16,0-2-2 0,2 0 0 16,-2 0-2-16,0 2-1 0,0 0-2 15,0-1-1-15,0 2 3 0,0-3-1 16,-2 5 1-16,-1-2-1 0,-3 3 1 16,0-1-2-16,-2 0 2 0,2 0-4 15,3-2-4-15,-4 2-8 0,2-3-3 16,1-1-3-16,0 0-3 0,-2-1 3 15,2 1 1-15,-1 1 5 0,1 1 11 16,-2-3 3-16,1 0 4 0,-6 2 2 0,1-1 0 16,-3-1-2-16,2 0 6 0,-2 0 0 15,0 0-1-15,0 0 2 16,0 0-1-16,7 0 0 0,-6 0 1 0,8 0-2 16,-3 0-2-16,3 0-2 0,4 0 1 15,-2 0-1-15,2 0 0 0,-1 2 1 16,-1-2 1-16,2 0 1 0,-1 3 3 15,1-3-1-15,0 0-3 0,0 0-2 16,0 0-2-16,0 0-4 0,0 2-5 16,0-2-12-16,0 0-13 0,1 0-19 0,6 0-9 15</inkml:trace>
  <inkml:trace contextRef="#ctx0" brushRef="#br0" timeOffset="566482.3581">30826 17341 226 0,'0'0'47'15,"0"0"6"-15,0 0-6 0,0 0-6 0,0 0-7 16,0 0-7-16,0 0-10 0,0 0-6 16,0 0-4-16,0 0-3 0,-19-42 0 15,17 42 3-15,2 0 0 0,0 0 2 16,0 0 8-16,0 2-7 0,2 9 7 16,2-4-8-16,6 3 0 0,2-3 1 15,2-1-4-15,4 1 0 0,2 0-3 16,1-1-4-16,-2-2 2 0,3 0-1 15,-3 1-1-15,1 1-1 0,0-1 2 16,-2 0 0-16,2 1 0 0,-1-2 2 0,-2 4-4 16,-3-6 1-16,1 3 0 0,1-3 0 15,0 0-1-15,0 2 4 16,-2 1-4-16,-5-3 2 0,-1 3-3 16,0-1 2-16,-5-1 0 0,-3 2-1 15,0 3 1-15,-8 1 0 0,-7 5 3 0,-3-3 0 16,-4 0 0-16,-1 1-1 0,-3 0 0 15,0-2 1-15,-4 3-2 0,-1 0 0 16,0 1 0-16,-1 2 0 0,4 1 1 16,1-1-1-16,4 0-1 0,3-3-3 0,7-1-1 15,5-4-6-15,5-7-2 0,3-1-13 16,0 0-29-16,0 0-44 0,0-1-41 16,8-14-87-16</inkml:trace>
  <inkml:trace contextRef="#ctx0" brushRef="#br0" timeOffset="566697.3681">30980 17385 470 0,'0'0'55'16,"0"0"-23"-16,0 0-15 0,0 0-11 15,0 0-7-15,0 0-1 0,0 0-5 0,0 0-2 16,0 0-8-16,36 74-11 0,-33-45-47 16,0-1-52-16,-3 1-124 0</inkml:trace>
  <inkml:trace contextRef="#ctx0" brushRef="#br0" timeOffset="570424.9075">28233 15288 194 0,'0'0'63'16,"0"0"-5"-16,0 0-7 0,0 0-11 0,0 0-5 15,0 0-10-15,0 0-7 0,0 0-1 16,0 0-7-16,0 0-5 0,0-63-4 16,0 63-2-16,0 0 1 15,-2 0 3-15,-2 6 2 0,-3 7 1 0,1 1 1 16,2 1-2-16,1 1 0 0,1-3 0 16,1 6-1-16,-1-2 1 0,1-3-2 15,1 4 3-15,-2-4-2 0,2-2 0 16,0 2 1-16,0-4-1 0,0 1 1 15,0-1 0-15,3 0 0 0,-1-1 1 0,1 1-3 16,0 0 0-16,0-2-1 0,-1 5 1 16,3 4-2-16,-2-1 1 0,4 7-1 15,-3-2 0-15,-1 1-1 0,0-3 0 16,1 1-1-16,-2-5 1 0,1 3 0 16,-2-3 0-16,1-3 0 0,-1 5 0 15,1-4 0-15,-2 0 0 0,0 6 0 16,0-7-1-16,0 7 7 0,0-2-6 15,-2-3 6-15,-1 4-5 0,0 0-2 16,0-5 2-16,2 3 0 0,-1-5 0 0,2 1-1 16,0 0 0-16,0-1 0 0,0 9-2 15,0-2 2-15,0 4 0 0,2 4 0 16,1-3 1-16,0 3-1 0,0-1-1 16,-2 3 0-16,3-1 0 0,-2 0 0 15,-2 3 0-15,1-2-1 0,-1-2 1 0,2 1 0 16,-2-1 1-16,0-2-2 0,0-6 1 15,0 2 0-15,0-2 1 16,0-4-1-16,0 7 1 0,0-1 6 16,0-9-6-16,0 9 7 0,0-9-6 0,0 3-2 15,0 0 2-15,0-1-3 0,0 1 1 16,0 0 1-16,0-1 0 0,0-1-1 16,0 1-2-16,1-3 2 0,0 0 1 15,1-5 0-15,1 2 1 0,0-1-2 16,-2-3 0-16,2 2 1 0,-1-3 0 0,1 1 0 15,0 0 0-15,-1 0-2 16,-2-3 0-16,4 2 1 0,-1 1 0 0,0 0 0 16,0-2 1-16,-3-1-2 15,0 0 0-15,0 0 1 0,2 2-1 0,-1-2 0 16,1 2 1-16,-1-2 0 0,1 3 0 16,-1-3 1-16,0 2-1 0,4 3 0 15,-2-2-1-15,2 5 2 0,0 1 0 16,-2-1-1-16,1-2 2 0,-3-2-2 15,1 5 2-15,-1-4-2 0,1-1 0 0,-1 7 1 16,1-7 0-16,-1 0 0 0,1 3 1 16,-2-7-1-16,0 0-1 0,0 0 1 15,1 0-1-15,-1 2 2 0,0-1-1 16,3 0 2-16,-3 3-2 0,0-4 0 16,1 1 0-16,-1 1 0 0,0 0 2 15,0-2-2-15,0 0 0 0,0 1 0 16,0-1-2-16,0 0 1 0,0 0-2 15,0 0-1-15,0 0-4 0,0 0-6 16,-1-5-7-16,-2 0-12 0,0 1-9 0,2 1-9 16,1 3-1-16,-2-1-3 0,2 1 3 15,-4-3 0-15,0-1 5 0,-1 1 7 16,2 2 12-16,3 1 13 0,-6-3 13 16,1 2 2-16,0 1 4 0,-3-7 0 15,5 6 3-15,-2-2 4 0,-3-2 3 16,5 3 5-16,-1-2 6 0,-4-2 5 15,5 3 3-15,0 0 4 0,-4-3 1 16,3 3 1-16,0 0-3 0,-4-1-1 16,4 0-4-16,0 1-3 0,-5-1-5 0,5 2-1 15,-1-1-3-15,-2-1-1 0,3 4-3 16,-1-5 0-16,-3 2-3 0,5-2 0 16,0 2-3-16,0 1-2 0,3 2-1 15,-1-1 0-15,1 1 0 0,-2-1-1 16,2-1-1-16,-1 1-3 0,1 1-3 0,-2-2 2 15,2 2 0-15,0 0 0 0,0 0 2 16,2 7-2-16,5 6 0 0,4 2 0 16,-3 2-1-16,1-3 0 15,-1 0 2-15,2 2-3 0,0-2 2 0,1 1-1 16,1 2 1-16,-1-2-3 0,0 1 2 16,-2-4-1-16,-2 2-1 0,-2-4 2 15,-3 0 0-15,3-1 1 0,-4-5-1 16,1 3 1-16,-2-7-1 0,0 0 1 15,0 0 1-15,0 0 1 0,2 1 1 0,-2 1-1 16,0-2-3-16,2 0 2 0,-2 1 0 16,0-1 0-16,0 0 2 0,0 0-2 15,0 0 0-15,0 0-2 0,0 0 0 16,0-4 2-16,0-6-1 0,0-3 2 16,0-7-3-16,3 3 2 0,1-5 0 15,1 2 0-15,-1 0 0 0,-1 5 0 16,0 0 1-16,-2-5-2 0,1 6 0 15,-1-5 1-15,2 5-1 0,-3 0 2 16,1 1-2-16,-1-1 1 0,0 2-1 0,0 7 1 16,2-8-1-16,-1 9-1 0,1-3-2 15,0-2 2-15,0 4 1 0,-1 1-2 16,1 1 2-16,-2 3-1 0,0-1 0 16,0 1-1-16,0 0 0 0,1 0 2 15,-1 0 0-15,0 0 0 0,-6 1-1 16,-6 9-2-16,-1-2-1 0,1-2-1 15,-1 2-7-15,6-3-11 0,-2-2-19 16,-8 2-52-16,5-1-58 0,-8-2-125 16</inkml:trace>
  <inkml:trace contextRef="#ctx0" brushRef="#br0" timeOffset="571185.6344">28150 15259 138 0,'0'0'49'16,"0"0"1"-16,0 0 1 0,0 0-9 15,0 0-2-15,0 0-5 0,0 0-7 16,0 0 2-16,0 0-3 0,0 0-6 15,-18-62-9-15,16 60-6 0,2 2-3 16,0 0 2-16,0 0 4 0,0 0-1 0,0 14-1 16,4 6 0-16,-1 6-2 0,-1 1 0 15,-2 2-2-15,0 1 2 0,0-1-4 16,-5 0 2-16,0-3-1 0,2-6 0 16,1-2 2-16,1-8-2 0,-1-3-1 15,2-1 0-15,0-6 0 0,-1 0 0 16,1 0 1-16,0 1 0 0,0 0-1 15,0 1 3-15,-1 0 1 0,1-1-2 16,0 1 1-16,0-2-1 0,0 1 0 16,0-1-1-16,0 0 1 0,0-10-1 0,1-6 0 15,5-3-1-15,2-3 0 0,0 0 0 16,0-2 0-16,1-2 0 0,-1 0 1 16,1 0-1-16,-1 0-1 0,-4 9 1 15,0-1 0-15,0 8 0 0,-2 3-4 16,-1-5 3-16,1 8-5 0,-2 0 5 0,1-1 3 15,-1 5-5-15,0-2 4 16,0 2-3-16,0 0-1 0,2 0 2 0,-1 0 0 16,2 9 1-16,2 7-1 15,2 2 1-15,3 0-1 0,-2 0 1 0,3 2 1 16,2 1 0-16,-2 2 0 0,1 0 0 16,-1 5-2-16,1-2 3 0,-1 0-3 15,0 0 3-15,-3-3-3 0,4-2 0 16,-6-6-2-16,-1-1 1 0,0-5 0 15,-4-5-2-15,2 6-1 0,-1-6-5 0,-1 1-16 16,1 1-49-16,-2-5-136 0,-5 1-85 16</inkml:trace>
  <inkml:trace contextRef="#ctx0" brushRef="#br0" timeOffset="572053.4244">25702 15995 317 0,'0'0'63'0,"0"0"-14"15,0 0-9-15,0 0-8 0,0 0-10 0,0 0-6 16,15-83-2-16,-12 66-5 0,-1 8 1 16,0-3-2-16,1 1-2 0,-3-1-5 15,1 2 2-15,-1-2-5 0,0-1 4 16,-1 3 0-16,-6-2 0 0,1 4-2 16,-3-2 2-16,0 6-2 0,-1 4 0 0,-4-4 0 15,-2 4 0-15,-3 4 0 16,3 4-1-16,2 3 0 0,4 4-1 15,1 1 7-15,1 3-5 0,3 1 4 16,4-5-4-16,-1 4-2 0,2-1 2 0,0 2-3 16,2 4 2-16,2-8 0 0,0-1 1 15,2-1-2-15,-2-5 2 0,4 3-1 16,-3-5 1-16,-1-3 0 0,-1 0 0 16,-3-4 1-16,0 0 1 0,5 0 0 15,1 0-1-15,2-4 1 0,4-4 1 16,-4-3 4-16,3-4-2 0,-3-1 0 15,-1 2-1-15,-2 1-2 0,1 0 0 16,0-1 3-16,-4 6-2 0,5-7 0 16,-4 7 0-16,-1 4-3 0,4-3 1 0,-3 3-1 15,0 2 0-15,4 0 1 0,3 2 0 16,3 2-1-16,3 5-1 0,-3 4 1 16,0 1 1-16,0 1-2 0,-2 0 0 15,2 3 0-15,-3-3-1 0,2 2 0 16,1-2-2-16,-3 1-2 0,3-1-1 0,-4-5-4 15,1 1-4-15,3-1-9 0,-4-5-15 16,-1 2-36-16,5-3-40 16,-1-2-70-16</inkml:trace>
  <inkml:trace contextRef="#ctx0" brushRef="#br0" timeOffset="572294.1286">26140 15975 452 0,'0'0'62'0,"0"0"-23"0,0 0-13 16,0 0-10-16,0 0-5 0,0 0-5 0,0 0-2 15,0 0-2-15,88-84-2 16,-64 77-2-16,0 3-3 0,4 1-5 15,-2 0-4-15,1 1-14 0,-1-3-36 16,1 1-52-16,-2 0-67 0</inkml:trace>
  <inkml:trace contextRef="#ctx0" brushRef="#br0" timeOffset="572883.9492">26522 15737 497 0,'0'0'59'0,"0"0"-18"16,0 0-11-16,0 0-8 0,0 0-7 0,0 0-7 15,0 0-3-15,0 0-4 0,0 0 0 16,0 0 0-16,-20-28-1 0,22 41 1 16,7 6 0-16,2-1-2 0,1-3 1 15,2 0 0-15,1-3-1 0,0 0 6 16,1-1-5-16,-6-2 5 0,2-4-2 0,-3-2-3 15,-4-1 0-15,4-2-7 0,-1 0 5 16,5-9-3-16,-1 2 5 0,-3-4 1 16,-2-1-1-16,-2-4 0 15,0 0 1-15,-1-2 0 0,-1 1 0 0,-1 6 0 16,1-6-1-16,-2 3 1 0,2 3 1 16,-1 2-1-16,0 6 1 0,-1-3-1 15,-1 6-2-15,0-1 1 0,0 1 0 16,2 0 0-16,2 0 3 0,1 9-3 15,1 6 3-15,-1 5-1 0,1 0 0 0,-3 1 0 16,0 2 0-16,-2 1 5 0,1 2-5 16,-2 2 3-16,0 3-6 0,0-1 1 15,0 2-1-15,0 1 1 0,0 1-1 16,-2 2-1-16,-1-1 0 0,2 0-3 16,-2 0 3-16,-1-3-1 0,1-3 1 15,0-8 0-15,0-4 2 0,2-5-1 16,-4-3 0-16,1 0 2 0,-6-4-1 15,3 0 0-15,-7-5 1 0,-4 0 0 16,0-1 1-16,-6-9 0 0,2-1-1 0,5-6 1 16,1-1 1-16,3-3-2 0,3-4 1 15,5 0 0-15,5-1-2 0,0-2 0 16,9 1-2-16,10 1-1 0,4 2-3 16,6 3 0-16,1 1-4 0,3 5-11 15,-1 3-16-15,-3 2-33 0,0 3-63 0,-10 3-110 16</inkml:trace>
  <inkml:trace contextRef="#ctx0" brushRef="#br0" timeOffset="573280.1481">25618 16424 507 0,'0'0'49'0,"0"0"-17"0,0 0-12 15,0 0-5-15,0 0-6 0,0 0-4 0,0 0-2 16,0 0 0-16,0 0 1 0,2-12 1 16,21 7 0-16,11-1 1 0,7 0-3 15,7 1 1-15,1-2-1 0,6 2-2 16,0 0 0-16,-2 1-1 0,1 0-1 16,1-3 0-16,1 3-1 0,0 1-2 15,1-2 0-15,-2 2-4 0,0 2-4 16,-2-1-10-16,-1 0-24 0,-2 2-40 15,-6 0-55-15,0 0-71 0</inkml:trace>
  <inkml:trace contextRef="#ctx0" brushRef="#br0" timeOffset="573670.568">26163 16648 550 0,'0'0'53'15,"0"0"-17"-15,0 0-12 0,0 0-8 16,0 0-5-16,0 0-4 0,0 0 0 16,0 0-2-16,0 0-2 0,0 0 0 15,62-64-3-15,-45 64 0 0,-7 0-2 16,5 7 1-16,-4 3 0 0,-5-2 0 0,-1 7-1 15,-4 4 0-15,-1 0 1 0,-6 5 0 16,-8 2 0-16,0 2 0 0,-3-6 0 16,-1 3 1-16,4-6-1 0,1 1 1 15,4-5 0-15,2 0 0 0,2-6 1 16,4-4-1-16,0 6 0 0,1-5 1 16,0 3-1-16,0 0 1 0,7-3 1 15,9 2-3-15,4-8 2 0,10 0-1 16,7 0 0-16,6-7 0 0,3-3-2 15,8-1-4-15,1-1-7 0,4 3-16 0,2 0-74 16,2 2-195-16</inkml:trace>
  <inkml:trace contextRef="#ctx0" brushRef="#br0" timeOffset="574851.4252">29135 17838 63 0,'0'0'54'15,"0"0"2"-15,0 0-8 0,0 0-9 0,0 0-5 16,0 0 3-16,0 0-5 0,0 0-8 16,0 0-4-16,-3-19-4 0,2 6-1 15,-4 4-1-15,2-1-4 0,2 5-5 16,-1 1-2-16,2 4-3 0,-2-2-1 15,2 2-1-15,-2 0-3 0,1 0 0 16,0 0-3-16,1 0 0 0,-2 0 4 0,2 0-4 16,-1 0-1-16,1 0-5 0,0 2-6 15,0-1-6-15,0 2-12 0,0-3-20 16,0 2-14-16,3-2-27 0</inkml:trace>
  <inkml:trace contextRef="#ctx0" brushRef="#br0" timeOffset="576242.3355">26742 16122 12 0,'0'0'-3'0,"0"0"-2"0,0 0 1 15</inkml:trace>
  <inkml:trace contextRef="#ctx0" brushRef="#br0" timeOffset="583633.3578">31821 17735 174 0,'0'0'52'0,"0"0"-4"0,0 0-8 15,0 0-4-15,0 0-4 0,0 0-7 16,0 0-1-16,0 0-4 0,-20-82-3 15,20 70-3-15,0 1-3 0,0-2-1 0,3 7-6 16,5-10-2-16,3 4-1 0,4-1-4 16,5 1 3-16,2-1-1 0,1 6 2 15,0 2-2-15,0 2 5 0,0 3-8 16,0 0 3-16,2 5-1 0,-2 3-3 16,2 4 9-16,-1 3-13 0,-2 0 7 15,-4 5-3-15,-4 2-1 0,-5 3 7 16,-5 2 0-16,-3 2 0 0,-1 3 0 15,-8-3 2-15,-6 1-4 16,-6 0 1-16,-3 1 0 0,-3 0 2 16,0 0-2-16,1-4 7 0,4-6-2 0,5-6-1 15,9-3 6-15,4-11 2 16,3-1 4-16,0-1-1 0,0-11-3 0,0-12-4 16,4-1-4-16,8-1 3 0,1 3-7 0,0-3 0 15,4 5 0-15,2 1 0 0,1-1 4 16,5 0-2-16,-1-2 0 0,2 0-2 15,0-1 0-15,-2 1 0 0,-3-3 2 16,-1 5-2-16,-5 1 1 0,-4 0 0 16,-3 7-1-16,-2 1 1 0,-2 2 0 0,-3 8-1 15,1-3 0-15,-2 5 1 0,0-1-2 16,0 1-1-16,0 0 2 0,0-2-3 16,0 2 1-16,0 0 1 0,-5 8 1 15,0 6 0-15,-4 6 1 0,0 0 0 16,2 0-2-16,0 3 2 0,-1-4 1 0,2 4 0 15,1 0 1-15,1-6-4 16,2-8 0-16,2 4 0 0,0-3 2 16,9 4 1-16,11 2-2 0,6-5-2 15,12-4-1-15,5-3-1 0,8-2-7 16,5-2-7-16,-4 0-7 0,-2-2-59 0,-10-11-100 16,-11-4-68-16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5:06:31.202"/>
    </inkml:context>
    <inkml:brush xml:id="br0">
      <inkml:brushProperty name="width" value="0.05292" units="cm"/>
      <inkml:brushProperty name="height" value="0.05292" units="cm"/>
      <inkml:brushProperty name="color" value="#FF0000"/>
    </inkml:brush>
  </inkml:definitions>
  <inkml:trace contextRef="#ctx0" brushRef="#br0">25362 6565 0 0,'0'0'7'0,"0"0"-2"15,0 0-3-15,0 0-2 16,0 0 2-16,0 0-2 0,0 0 1 16,0 0 2-16,0 0 2 0,-5-4 3 0,5 2-3 15,3 0 1-15,6-2 0 0,-1-1 0 16,1 2-1-16,-1-2-2 0,1 3-1 16,-1-2 0-16,1 3 2 0,3-1-1 15,-2 1 1-15,3-1-1 0,-2 2 1 16,7-1 2-16,-5-1 3 0,7 0 4 0,-3 0 5 15,3-1 2-15,5-4 2 16,-3 2-1-16,1-5-2 0,2 2 2 0,0-3-5 16,4-1-2-16,0-3-4 0,3 1-3 15,0 0 3-15,1-1-1 0,3-1-1 16,2 3 0-16,3 0-1 0,2-2-1 16,2 3-5-16,1-1 2 0,0 1-2 15,1 1-1-15,1 2 0 0,0 1 0 16,0 1 1-16,3-1 1 0,-1-1 1 15,1-2-1-15,3-1 0 0,0-4 1 0,1-3-1 16,-1 0 0-16,1-4 1 0,0 2-3 16,0-2 2-16,1 2-1 0,-2 1 0 15,-1-2 3-15,-1 2-3 0,-2 0 3 16,-1 0 2-16,0 2-1 0,-3 1-1 16,2 2 0-16,-3 0-1 0,-1 0 1 0,0 0-1 15,1-2-1-15,2 5 2 16,0-3-4-16,2 2-4 0,-2 1 2 15,-2-1-3-15,-2-1 7 0,1 2 1 16,0-2 2-16,2 0-1 0,2-1-2 0,1 2 1 16,-4-2-3-16,1-1 0 0,-4 0 2 15,1 0 0-15,1-2 2 0,0 0-1 16,1-3-2-16,0 1-1 0,1 0 0 16,-1 0 1-16,-2 4-1 0,-2 1 1 15,-3 2-4-15,-1 2 1 0,-5 3 1 16,-3-2 1-16,-1 3 2 0,0-1 1 15,3 1 0-15,-1-1-5 0,-1 1 4 16,0-1 0-16,-2 0-2 0,-1 1 2 16,0-2-1-16,0-1-1 0,-2 0 1 0,2-1 0 15,0 1-1-15,-3-1 4 0,0 2-3 16,-6 0 1-16,-2 2 0 0,-4 0 0 16,-2 3-1-16,1-1 1 0,0 1-2 15,-5 2-1-15,-1 1 1 0,0-1-2 16,2 0 0-16,-2 1 1 0,5-2 0 0,-5 1 0 15,9-1 2-15,3 1 1 0,4-3 1 16,4-2-1-16,2 0-1 0,0 1 0 16,0-1-1-16,-2 0 0 15,-1 1-1-15,-8 2-1 0,1-1 0 0,-6 4-2 16,-1-3 2-16,1 1-1 0,-5 2 1 16,1 1 1-16,-6 0-1 0,0-1 0 15,0 1-2-15,2 0 1 0,-1 0-2 16,1 0-6-16,-1 0-22 0,1 0-35 15,-2 0-67-15</inkml:trace>
  <inkml:trace contextRef="#ctx0" brushRef="#br0" timeOffset="1917.0995">25517 6588 4 0,'0'0'7'0,"0"0"2"0,0 0 4 16,0 0 3-16,0 0 4 0,0 0 4 16,0 0 2-16,0 0 3 0,0 0-3 0,0 0-5 15,-13 4-3-15,13-3-4 0,-1-1-6 16,1 0-2-16,0 0-2 0,0 2-4 16,0-2-1-16,0 0-2 0,-2 0-4 15,2 0-2-15,0 0 0 0,0 2 1 16,0-2 6-16,0 1 3 0,0-1 0 0,0 2 3 15,0-2 0-15,3 0 4 0,3 4 1 16,7-2 3-16,-2-1 0 0,2-1-3 16,-1 2-1-16,0-2-1 15,6 0-1-15,-7 0 0 0,9 0 0 0,-3 0 1 16,3 0 1-16,6-3 1 0,-3 0-2 16,1 0 0-16,0-2-2 0,4 0 2 15,1 0-3-15,2-3 2 0,6-1-2 16,3 0-2-16,-1-2-1 0,3 1 1 15,1-1 0-15,-1 0-5 0,0-1 3 0,2 1-3 16,-2 2 2-16,1 0 1 0,-4 2-3 16,-1 2 6-16,-2 1-7 0,-3 1 3 15,-3 0-5-15,-4-1 0 0,-1 3 4 16,-2-1 3-16,0-1 7 0,6-1 3 16,5-4-2-16,6-1 0 0,0-2-4 15,3-2-3-15,0-1 0 0,0-2-1 16,3 2-2-16,1-2 2 0,3-4-1 15,1 4 0-15,-2-1 0 0,2 0 2 16,-3 2-2-16,-1 2 2 0,-2-1-2 0,0 4-2 16,-6 2 2-16,-4 2 0 0,-2 1 0 15,-4 3 0-15,0-2 0 0,-3 1-2 16,-2 3 4-16,2-5 0 0,-2 1-2 16,0 0 3-16,1-3 0 0,-1 2-1 15,2-3 0-15,-1 0 3 0,5-1 1 0,1-1 2 16,4-1-1-16,0 2-3 15,1 0-1-15,1-1-2 0,0 3 0 16,0 1 0-16,-3 0-2 0,-2 0 0 16,-7 1-2-16,-7 2-4 0,-1 0 2 0,-6 2-1 15,0-1-1-15,5-1 10 0,0 0 2 16,6-2 4-16,-2 1-1 0,2-2-4 16,1-2 1-16,0 1-2 0,3-1-1 15,1-1 0-15,2 0 0 0,5 0 0 16,0-2-1-16,3-1-1 0,0 1 0 0,1 0 0 15,2-1 0-15,-1 2 1 0,0 0-1 16,5-3 0-16,-4 3-1 16,2-1 1-16,-1 0 0 0,-2 1-3 0,-3 1 3 15,-1-1-4-15,-2 3 4 0,-1-1 0 16,-3 2 1-16,-3 2-1 0,-2-1 0 16,-1 0 0-16,-7 3 0 0,0-1 0 15,0 0 3-15,-5-1-3 0,4 0 1 16,-5 2 0-16,0-1-2 0,0 1 2 15,-5 0 0-15,4-3-1 0,-4 4 1 0,-1-1 0 16,1 1-2-16,-1-1 2 0,1 0-1 16,-1 1-1-16,2 1 0 0,-2-1 1 15,2-2-1-15,0 3 1 0,4-2 0 16,-5 1 0-16,0-1 0 0,5 0 0 16,-4 1 1-16,5 0 0 0,1-2 0 15,-3 1 1-15,2-2-4 0,-7 3 4 16,5 0-2-16,-4-1 0 0,-1 1 1 15,6-1-1-15,-6 0 0 0,1 1 2 16,-1 0-2-16,-4 1 0 0,0-1 1 0,0 1-1 16,2 0 1-16,2-4-1 0,0 1-1 15,2 1 1-15,-2 1 0 0,1-2 0 16,-1 1 0-16,5 0-1 0,1-3-1 16,-2 2 2-16,1 0 0 0,2 0 0 15,0 0 0-15,-1-2 0 0,1 2 0 0,0 0 0 16,0 0 2-16,-6 2-2 15,2 0 0-15,-7 1 1 0,0-2 1 16,0 2 2-16,1 0 2 0,1-2 0 16,-1 2 3-16,0 0-1 0,1 0-3 0,-1-1-2 15,1 1-1-15,-1 0-4 0,-1 0 0 16,2 0 1-16,-2-2-3 0,1 2 4 16,-1 0-1-16,2 0-2 0,-2 0 0 15,1 0-1-15,-1 0-1 0,2-2 0 16,-2 2 0-16,0 0 0 0,1 0 1 0,-1 0-1 15,0 0-1-15,2 0-3 0,-2 0-7 16,0 0-15-16,0 0-25 0,0-1-19 16,0 1-21-16,0 0-77 15</inkml:trace>
  <inkml:trace contextRef="#ctx0" brushRef="#br0" timeOffset="3493.604">29333 5250 24 0,'0'0'14'15,"0"0"1"-15,0 0-2 0,0 0-1 0,0 0-4 16,0 0 0-16,0 0-2 15,0 0-1-15,0 0 0 0,0 0-1 16,3 0 0-16,-3 0 2 0,0 0 0 16,0 0-1-16,1 0 2 0,-1 0-2 0,0 0-2 15,0 0 1-15,0 0 2 0,0 0 1 16,0 0 2-16,0 0 1 0,0 0-3 16,2 2-1-16,-2-1-2 0,1 5 0 15,1 1-2-15,-1-3 1 0,1 7-2 16,-1-7 0-16,2 4-1 0,0 1 0 0,0 0 0 15,0-2 0-15,0 1 0 0,0 1 0 16,-1-6-1-16,1 5 0 16,-1-4-2-16,-1-1 0 0,2 2-2 15,-3-5 0-15,2 3 1 0,-1 2-1 0,0-3 1 16,2 3-2-16,-3-5-1 0,0 0 0 16,0 0-2-16,0 2-1 0,2-1-1 15,-2 1-5-15,0-1-2 0,1 1-6 16,-1-1-7-16,0 1-10 0</inkml:trace>
  <inkml:trace contextRef="#ctx0" brushRef="#br0" timeOffset="3797.8756">29387 5217 95 0,'0'0'16'0,"0"0"-9"0,0 0-3 16,0 0-1-16,0 0 4 0,0 0-4 15,0 0 3-15,0 0-3 0,0 0 1 16,-8 22 2-16,8-15-3 0,0 5 1 0,0-2-3 15,0 3-1-15,0-3-1 16,0 2 1-16,2 5-5 0,1-2-2 16,1 6-6-16,-1-5-15 0,0 3-13 0,1 5-26 15</inkml:trace>
  <inkml:trace contextRef="#ctx0" brushRef="#br0" timeOffset="9535.7819">26865 6117 36 0,'0'0'21'0,"0"0"-2"15,0 0 2-15,0 0-1 0,0 0 0 16,0 0 0-16,0 0-1 16,0 0-3-16,0 0-3 0,0 0-2 15,3-12-3-15,-3 12-4 0,-2 0-1 0,-8 4-2 16,-5 7-1-16,-5 4 1 0,2 3-1 16,0 4 1-16,-1 0-1 0,2 3 1 15,0 0-3-15,0 0 0 0,3-1-10 16,4-3-1-16,-1 1 2 0,5-9 2 15,2 1 5-15,1-5 1 0,1-5-6 0,1 1-5 16,1-5-4-16,0 0-7 0,0 4-6 16,0-2-20-16</inkml:trace>
  <inkml:trace contextRef="#ctx0" brushRef="#br0" timeOffset="9985.169">27673 5895 105 0,'0'0'17'16,"0"0"0"-16,0 0-2 16,0 0-3-16,0 0-2 0,0 0-6 0,0 0-3 15,0 0 2-15,0 0-1 0,0 0-1 16,-59 57 1-16,40-39-3 0,-1 3-4 16,-1-1-2-16,3 1-4 0,-2-1-7 15,4-1-1-15,-2-1-9 0,4 1-2 16,5-7-15-16</inkml:trace>
  <inkml:trace contextRef="#ctx0" brushRef="#br0" timeOffset="10698.2622">28982 5502 36 0,'0'0'12'0,"0"0"-3"0,0 0-2 15,0 0-1-15,-67 96-3 0,50-73-1 16,1-1-1-16,-1 1-1 0,1-1-3 0,0-3-2 16,3-1-2-16,0-1 0 0,4-5 1 15,2-1 3-15,2-5 1 0,3-4 1 16,-1 3-5-16,3-5-12 0</inkml:trace>
  <inkml:trace contextRef="#ctx0" brushRef="#br0" timeOffset="11398.1422">28493 5478 170 0,'0'0'35'0,"0"0"-5"16,0 0-7-16,0 0-8 0,0 0-6 16,0 0 0-16,0 0-3 0,0 0 0 0,0 0 3 15,0 0-1-15,-77 104 2 0,48-71-2 16,0 0 2-16,-2 0-6 0,0 1 0 16,2-1-2-16,2-1 3 0,2 0-8 15,4-3 1-15,2-3-3 0,2-4-3 16,5-7 0-16,3-1 1 0,2-6 0 0,4-5-2 15,0 2-7-15,3-5-24 0,-1 0-20 16,1 0-35-16</inkml:trace>
  <inkml:trace contextRef="#ctx0" brushRef="#br0" timeOffset="12057.8949">29285 5358 142 0,'0'0'26'0,"0"0"-1"16,0 0 0-16,0 0-3 0,0 0-2 16,0 0-5-16,0 0-5 0,0 0-6 15,0 0 0-15,0-5 1 0,-1 5 2 16,-2 11 2-16,-3 4-1 0,-1 6-2 15,-2 2-4-15,-2 2-4 0,-2 0-4 0,-2 1-1 16,0 2 0-16,0 2 1 0,1-1-5 16,1 1-20-16,1-3-9 0,1-4-7 15,5-7-9-15,1-5 0 0</inkml:trace>
  <inkml:trace contextRef="#ctx0" brushRef="#br0" timeOffset="20618.1875">29354 5334 6 0,'0'0'10'16,"0"0"-2"-16,0 0-1 0,0 0-1 16,0 0-1-16,0 0 1 0,0 0 0 15,0 0 0-15,0 0 1 0,0 0 1 16,-2 0 1-16,2 0-2 0,0 0-1 16,0 0-4-16,0 0-2 0,0 0-4 15,0 0-3-15,0 0-6 0,0 0 0 16,0 0-6-16,0 0-14 0</inkml:trace>
  <inkml:trace contextRef="#ctx0" brushRef="#br0" timeOffset="22060.8063">29342 5325 50 0,'0'0'14'16,"0"0"1"-16,0 0-1 0,0 0 4 16,0 0 3-16,0 0 2 0,0 0 2 15,0 0 0-15,0 0-3 0,0 0-4 16,-6-29-4-16,3 27-2 0,3 2-4 15,0-1-1-15,0 1 1 0,0-2 0 0,-1 2 3 16,1-1 4-16,0 1 2 0,0-2 5 16,0 2 3-16,0-2 2 0,0 2-3 15,0-1 0-15,0 1-7 0,0 0-1 16,0-1-5-16,-2 1-4 0,2 0-2 16,0 0-3-16,0 0-1 0,0 0-1 15,0 0 2-15,0 0-2 0,0 0-3 16,0 0 1-16,0 0-2 0,0 0 1 15,0 0 3-15,0 0 0 0,0 1 1 16,0 5 0-16,2 5 0 0,2 0-2 0,-1-1 2 16,0 5-1-16,0-4 1 0,1 4 2 15,-1-4-3-15,0 1 0 0,0 0 0 16,-2 0 0-16,4 5 0 0,-3-5-1 16,1 6 1-16,-1-6 0 0,-1 0 0 15,1 3-2-15,-2-3 1 0,1-1-1 16,-1-6 0-16,2 1 0 0,-2-6-1 15,0 0 0-15,0 0 0 0,1 1-1 16,-1 1-1-16,1 0-1 0,-1 0 3 16,2 3 0-16,-1 0 1 0,1-1 1 0,-1 1 0 15,-1-5 0-15,0 0 1 0,0 0 0 16,2 2 1-16,-2-1 0 0,0-1 0 16,1 1-1-16,-1-1 1 0,0 2-1 15,2-2 1-15,-2 2 0 0,0-2-1 16,0 1 0-16,0-1-1 0,0 1-1 0,0-1 2 15,0 3-2-15,0-3 0 0,0 0 0 16,0 1-4-16,0-1-1 0,0 0 0 16,0 1-2-16,0-1 0 15,0 0 3-15,0 2 0 0,0-2 1 0,0 1-2 16,1-1-1-16,-1 2 0 0,0-2 2 16,0 1 3-16,0-1 1 0,0 1 3 15,0-1 2-15,0 0 1 0,0 2 2 16,2-2 4-16,-2 0 0 0,0 0-1 15,0 0-4-15,0-6-2 0,0-6-3 0,0-1 2 16,-2 1 1-16,-1-6 2 0,2 7-1 16,-2-8 2-16,-2 2 0 0,4 7 0 15,-2-7-2-15,0 0 1 0,0 6 0 16,0-7-1-16,1 2 0 0,-1 4-2 16,1-7 0-16,1 7 3 0,-1 2-2 15,1-3 0-15,0 9 0 0,1-1 1 16,0 5 0-16,-2-1-1 0,2 1 2 15,0-2-2-15,0 1-3 0,0-1 0 16,-1 1-2-16,1-1 1 0,0 2 0 0,-2-1-1 16,2 1-2-16,0-1 1 0,-1 1-1 15,1 0 3-15,0 0 1 0,0 0 0 16,0 0 3-16,0 0-2 0,0 0-1 16,0 5 1-16,0 1 0 0,0 8 0 15,0-2-1-15,0 1 0 0,0 6 0 16,0-1 1-16,4 8-1 0,0-3 1 15,-1 1-1-15,2 0 1 0,-1-1-2 16,0 0 1-16,-1-1-1 0,1-1 0 16,1 0 1-16,-1 0 1 0,1-2-1 0,0 3 2 15,-2-8 0-15,1 0-2 0,-2-4 0 16,-1-5 0-16,1 5-2 0,-1-6 2 16,1 1 0-16,-1 0 0 0,-1-5 0 15,0 0 0-15,0 0 0 0,2 1 0 16,-2 0 2-16,1 1-2 0,-1 0 2 0,0-1-1 15,2 1 0-15,-2-1 1 0,0 0-2 16,1-1 1-16,-1 3 0 16,0-3-1-16,0 1 1 0,0-1-1 15,2 2 0-15,-2-2-1 0,0 1 0 0,0-1 0 16,0 2-1-16,0-2 2 0,0 1-1 16,0-1 1-16,0 1 0 0,0-1 0 15,0 2-1-15,0-2 1 0,0 2 0 16,0-2 0-16,0 1 1 0,0-1-1 15,0 0 0-15,0 2 0 0,0-2 1 0,0 0 1 16,0 0-1-16,0 0 0 0,0 0-1 16,0 0-1-16,0 0-4 0,0 0-12 15,0 0-28-15,0 0-45 0,0 0-50 16</inkml:trace>
  <inkml:trace contextRef="#ctx0" brushRef="#br0" timeOffset="22664.6484">29354 5313 105 0,'0'0'37'15,"0"0"0"-15,0 0-3 16,0 0-2-16,0 0-8 0,0 0-6 16,0 0-7-16,0 0-4 0,0 0-5 15,0 0 1-15,-9-7-3 0,9 7 2 0,0 0-1 16,0 0 0-16,0 0 2 0,0 0 1 16,0 0-1-16,0 7 3 0,0 3-2 15,6 5 4-15,-3-4 0 0,1 7 2 16,-1-1-2-16,2-1-1 0,0 6-1 15,-1-2 0-15,2-2-1 0,0 1 1 0,0 1-1 16,2 1-2-16,-2-3 1 0,1-1-2 16,-2-2 0-16,-1-3 0 0,1-2-1 15,-2-2 1-15,2 3-1 0,-2-1 0 16,0 0-1-16,-2-5 1 0,1 0-1 16,-2-5 0-16,0 0 0 0,0 0 0 15,0 1 0-15,1 0-1 0,-1 1 1 16,0 0 0-16,0-1-1 0,0 0-2 15,0 0 2-15,0 2-2 0,0-2-3 16,2 0-7-16,-2 1-11 0,0 0-16 0,0-1-23 16,0 0-20-16,0 1-31 0</inkml:trace>
  <inkml:trace contextRef="#ctx0" brushRef="#br0" timeOffset="23556.9686">29847 5415 216 0,'0'0'59'0,"0"0"-6"0,0 0-10 16,0 0-6-16,0 0-6 0,0 0-5 16,0 0-8-16,0 0-6 0,0 0-5 15,0 0-2-15,-2-17-2 0,2 15-2 0,0 1-1 16,0-1-2-16,0-4-2 15,0 0-1-15,0-2 0 0,5 1-1 16,2 2 1-16,1 0 2 0,3 4 0 16,4-1 2-16,1 2-1 0,4 0 0 0,-3 5 0 15,-2 3-1-15,0 2 2 0,-2 2-1 16,-3 2 0-16,-1 1 1 0,-2-3 1 16,-3 4 0-16,-1 0 0 0,-2 4 0 15,1 6 3-15,-2-2-1 0,0-1 1 16,-4-2 0-16,-2 1 0 0,-4-4-1 0,4-6 1 15,-1 0 2-15,1-4 1 0,2-6 3 16,1 3 0-16,3-5 1 16,-2 0 5-16,2 0 2 0,-1 0 0 15,-1 1-3-15,-2-1-2 0,-2-5-4 0,-3-4 0 16,0-9-3-16,1 2-2 0,2-2-1 16,2-4-1-16,1 2-1 0,3-2 0 15,0-1 0-15,0-1-2 0,6 1 0 16,4-1-3-16,3 1 1 0,0 0-1 15,4 2-2-15,2 0 2 0,3-1-1 0,1 1-3 16,-1 3 0-16,2 0-8 0,-1 3-9 16,-6 4-20-16,-2 5-43 0,-4 1-23 15,-7 4-15-15,6 1-12 0</inkml:trace>
  <inkml:trace contextRef="#ctx0" brushRef="#br0" timeOffset="26593.0131">27268 6273 80 0,'0'0'33'0,"0"0"4"16,0 0 0-16,0 0-2 0,0 0 0 16,0 0-5-16,0 0-4 0,0 0-4 0,0 0-2 15,0 0-8-15,2-13 1 0,-2 13-3 16,0-2-1-16,0 2 2 0,0-1-4 16,0 1 0-16,0 0 1 0,0-1 2 15,0 1 0-15,0 0 3 0,0-3-2 16,0 3 1-16,0 0 0 0,0-1-1 0,0 1-3 15,0-2 1-15,0 2-4 0,0 0 0 16,0 0-3-16,0-1-1 0,0 1-2 16,2 0-1-16,-2 0 0 15,0 0-3-15,0 0 2 0,0 0 3 0,0 0 0 16,0 0 0-16,2 3 0 0,1 8-2 16,0 4 4-16,1 4-2 0,0 1 1 15,1 1 0-15,-1 0 0 0,2-1 0 16,0 1 0-16,-2 2-1 0,2-3 0 15,-2 2-2-15,-1-7 3 0,0 1 3 0,-1 1-3 16,0-3 3-16,0 2-3 0,-2-3-1 16,0-9 0-16,1 2-1 0,-1-6-1 15,0 0-1-15,0 0-3 0,0 2-1 16,0 0-5-16,0-1-15 0,0 0-24 16,0 0-39-16,0-1-18 0,-5 0-22 15</inkml:trace>
  <inkml:trace contextRef="#ctx0" brushRef="#br0" timeOffset="27141.959">27192 6523 182 0,'0'0'47'0,"0"0"-5"16,0 0-15-16,0 0-13 0,0 0-6 0,0 0-5 15,0 0-2-15,0 0-1 0,0 0 4 16,-2-10-1-16,2 10 6 0,0 0-4 16,2 0-2-16,0 3 0 0,6 4 2 15,2 4-3-15,-5-5 4 0,4 4-2 16,2 1 0-16,-2 0-1 0,2 0 0 0,-3-2-2 15,-1-3 0-15,-4-4 0 0,3 5 0 16,-3-4-1-16,0 0 1 16,0 2-1-16,-3-5 1 0,0 0-1 15,0 0 0-15,1 2 2 0,1-1-1 0,-1 0 3 16,1 1 3-16,-1-1 6 0,-1-1 9 16,2 0 4-16,-2 2 3 0,1-2-1 15,-1 0-8-15,3 1-5 0,-3-1-5 16,1 0-6-16,-1 0-1 0,2-3-3 15,-1-1 0-15,2-7 1 0,-1 1 0 0,0 0-1 16,1-5 0-16,0 5 0 0,2-7 0 16,-1 2 0-16,0 4-5 0,2-5 7 15,-3 5-7-15,0-1 5 0,1 1 1 16,-2 7-1-16,-1-1 1 0,-1 5-1 16,0-2-2-16,0 2-2 0,0-1-1 15,2 0-4-15,-2-1-3 0,0 2-4 16,1-1-10-16,-1 1-1 0,0-2-3 15,0 2-13-15,2 0-20 0,-2 0-24 16,1 0-21-16</inkml:trace>
  <inkml:trace contextRef="#ctx0" brushRef="#br0" timeOffset="27683.8731">27234 6252 335 0,'0'0'53'16,"0"0"-14"-16,0 0-11 0,0 0-10 0,0 0-7 15,0 0-9-15,0 0-8 0,0 0-5 16,0 0-1-16,0 0 2 16,-9-24 3-16,6 36 7 0,-2 6 1 0,1 5 0 15,1-7 0-15,-2 2-1 0,2-2 2 16,0-5-1-16,0-1 0 0,1-1 0 16,1-4-1-16,0 0 1 0,-1-1 1 15,2-4 0-15,-1 0 1 0,1 0 1 16,0 2 1-16,-2-1 0 0,2-1 2 15,0 1 2-15,0-1-2 0,0 0 1 0,0 2-5 16,0-2-2-16,0 0-1 0,0 0 0 16,0-4-1-16,0-10 1 0,3-4 0 15,3-7 0-15,1 2 1 0,3 1 0 16,0-3-1-16,1 1 3 0,1 0-2 16,0 3 0-16,-5 6 0 0,3 1 0 15,-5 6-2-15,-2 5-1 0,0 0-5 16,-3 3-4-16,0-2 3 0,2 2 2 15,6 10 3-15,2 4 0 0,0 7 1 16,0 0-1-16,1 0 1 0,0 2-1 0,-2-3-2 16,2-1-4-16,1-2-2 0,-1-2-10 15,2-1-28-15,-4-6-24 0,1-1-40 16</inkml:trace>
  <inkml:trace contextRef="#ctx0" brushRef="#br0" timeOffset="28284.294">27536 6415 242 0,'0'0'37'16,"0"0"-18"-16,0 0-14 0,0 0-6 16,0 0-1-16,0 0 2 0,0 0 0 15,0 0 1-15,0 0 1 0,-29 24 1 16,26-14-1-16,-3 6 2 0,3-1-3 15,0-4 2-15,2 1-3 0,1 0 0 0,0-6-1 16,0 0 0-16,0 3 1 0,0-5-2 16,0 1 6-16,3 0 0 0,0-2 2 15,0-2 2-15,7 1-4 0,3-2 2 16,3-6-4-16,5-2 2 0,-3-4 1 16,-2-2-3-16,-2-2 6 0,-1 2 0 15,-3-1 7-15,-2 3 7 0,-2-1 2 16,-1 5 1-16,-4-5-3 0,1 3-1 15,-2-3-3-15,0 1 4 0,0 3-2 16,-5-1-2-16,0 2-2 0,-1 2-5 0,3 3-3 16,0-1-2-16,3 4-2 0,-1 0-2 15,1 0-4-15,-2 0 0 0,1 0-3 16,-1 0-1-16,1 0-2 0,-1 0 2 16,-2 0-1-16,-3 4 1 0,-5 7 0 15,2 3 2-15,4-3 2 0,-1 1-2 16,3-3-2-16,3-4-2 0,-1 6-2 15,2-7 1-15,0 6-4 0,7-2-3 16,0-1-11-16,8-3-21 0,4-1-38 16,1-3-35-16,9 0-69 0</inkml:trace>
  <inkml:trace contextRef="#ctx0" brushRef="#br0" timeOffset="29264.4213">27144 5750 138 0,'0'0'30'0,"0"0"-6"16,0 0 2-16,0 0 1 0,0 0-1 15,0 0 0-15,0 0-3 0,0 0 0 16,0 0-1-16,-7-64-4 0,7 64-4 16,0-2-7-16,0 0-5 0,0 1-4 15,0 0-5-15,0-1 2 0,0 2 1 16,0-1 2-16,0 1 3 0,0 0 1 15,1 0-1-15,2 3 0 0,3 5 2 16,-1-3-1-16,1 2-1 0,-1 0 0 0,-1 1-1 16,2-2 1-16,-2 1-1 0,2 0 1 15,-2 0 2-15,1 1-3 0,-1-3 0 16,0 3 0-16,-2-5 0 0,2 6-3 16,-2-4 2-16,0 4 0 0,1 0-1 15,-1 0 0-15,0 2-3 0,-2 1 0 0,0 5-4 16,0-5-10-16,0 4-13 15,-1 0-20-15,-2-5-18 0,-4 4-22 16,3-6-18-16</inkml:trace>
  <inkml:trace contextRef="#ctx0" brushRef="#br0" timeOffset="30005.2695">27125 5844 189 0,'0'0'43'0,"0"0"-10"16,0 0-4-16,0 0-7 0,0 0-2 15,0 0-4-15,0 0-2 0,0 0-1 0,0 0-3 16,0 0 0-16,-7-12 1 0,7 10-5 16,0 2 3-16,-3-2-3 0,3 2 0 15,0 0-2-15,0 0-2 0,0 0 4 16,0 0-6-16,0 0-2 0,0 0-2 16,0-1-1-16,0 1 1 0,-1 0 2 0,1 0-1 15,0 0-2-15,0 0 3 16,0 0 0-16,0 0-1 0,0 0 1 15,0 0-1-15,0 0 3 0,0 0-1 16,0 0 3-16,0 1-2 0,1 3 0 0,6 6 1 16,2 1 0-16,0-1 0 0,0-1 0 15,0 1-1-15,0 0-1 0,-3-3 1 16,4 3-1-16,-6-2 1 0,1-1-1 16,0 1 0-16,-2-1-1 0,2 1 1 15,-4-5-3-15,3 6 2 0,-2-4 3 16,-1-1-2-16,1 0 1 0,-2-4 1 15,0 0-1-15,0 0 2 0,0 2 1 16,1 0 1-16,-1-1 4 0,0 1 2 16,1 0 4-16,-1-1-1 0,0-1-1 0,2 0-4 15,-2 0-3-15,0 0-1 0,1 0-1 16,1-1-2-16,-2-6 0 0,1 3-1 16,1-7 2-16,-2 5-2 0,1-5 2 15,-1 1-2-15,2-2 3 0,-1 1-3 16,-1-1-3-16,2 1 4 0,-2-1-4 0,1 0 5 15,-1 5 1-15,0-3-1 0,0 4-1 16,0-1 0-16,0 2 0 16,0-1-2-16,0 0 1 0,0 0 0 15,0 0-1-15,0 6-1 0,0-3 1 0,0 3-1 16,0 0 1-16,0-2-1 0,0 1 0 16,0-1-1-16,0 0-1 0,0 1-7 15,0 0-6-15,0-1-12 0,0 1 0 16,0 1 4-16,0 0-5 0,-3 0-15 15,-6 0-28-15,1 3-29 0</inkml:trace>
  <inkml:trace contextRef="#ctx0" brushRef="#br0" timeOffset="37696.1032">27727 5513 106 0,'0'0'31'0,"0"0"0"15,0 0 0-15,0 0-3 0,0 0-1 16,0 0-2-16,0 0-2 0,0 0-2 16,0 0-2-16,3-34-4 0,-5 32-4 15,-1-3 0-15,2 3-4 0,1 2-2 16,-2-3 0-16,-4 3-5 0,-4 0 0 15,-5 3 0-15,1 2-2 0,2 1 0 16,3 3 0-16,1-2 1 0,-1 3 0 16,0 0-1-16,4 0 0 0,-2 5 1 0,3-7-1 15,1 3-1-15,-1 2-1 0,1-5 0 16,1 3 0-16,1-6 1 0,1 1 0 16,0-6-1-16,-2 0 0 0,2 0 1 15,0 1-1-15,0 1 2 0,0 0 2 16,0 2 0-16,0 1 3 0,0-1 1 0,8 1-1 15,-1-4 1-15,4-1-2 0,7 0-1 16,-7 0 2-16,5 0-2 16,-4-3 1-16,-3-1 2 0,6-2 1 15,-7 0 1-15,3-3 2 0,1 0 0 0,-7 0 1 16,3-3 6-16,-1-3-2 0,-2-1 0 16,3-6-1-16,-4 0-5 0,-1 0-4 15,2 1 0-15,-2 0-2 0,-2 5 2 16,0-3 0-16,1 1-1 0,-2 4 3 15,0-5-1-15,0 6 1 0,0-1 1 0,0 2-2 16,0-1 1-16,0 1-2 0,-2 5 2 16,2 1 2-16,0 6-1 0,0-1 1 15,0 1-5-15,0-1-3 0,-1-1-6 16,0 1-6-16,-1 1 1 0,2 0 5 16,-3 0 2-16,0 5 10 0,0 11-1 15,2 5-2-15,-1 3 1 0,2 2-2 16,0 3-1-16,3 0 0 0,3 0 0 15,1-1 0-15,3 0-1 0,-1-2-1 16,0-5-1-16,2-1 0 0,-3-7-3 0,-1 0-1 16,-1-6-5-16,0-1-1 0,0 1-1 15,-3-3-4-15,0-1-11 0,0 0-33 16,0-1-30-16,0 2-39 0</inkml:trace>
  <inkml:trace contextRef="#ctx0" brushRef="#br0" timeOffset="38284.5009">27965 5349 375 0,'0'0'37'0,"0"0"-19"0,0 0-11 15,0 0-11-15,0 0-4 0,0 0 0 16,0 0-1-16,0 0 5 0,0 0 6 16,0 0 5-16,-9 29 3 15,5-4-1-15,1 3-2 0,1-1-6 0,2-1-1 16,0 0-1-16,0-2 1 0,0-1-1 16,4-8 1-16,0 1 0 0,-1-6-1 15,1-1 0-15,1 0 1 0,1-4 0 16,-1 1 2-16,-1-5 2 0,5 0 1 15,0-1 0-15,5-4 1 0,2-6-1 0,-1-7-1 16,-2-3-2-16,2-4 0 0,-1-2 0 16,-3 0 2-16,1 1 2 0,-3 2 1 15,-5 6 6-15,-1 0 2 16,-3-3-1-16,0-1-2 0,0-5-4 0,-6 1-6 16,-1 3 2-16,-2 1 0 0,-4 4 1 15,1 2-1-15,1 5-4 0,-1 2-1 16,4 4 0-16,-5 2-4 0,-5 2 2 15,0 2-2-15,-4 6 2 0,1 6 1 16,4 3-2-16,1 1-2 0,3 2-3 0,5-2 3 16,2-4-1-16,3 2 5 0,3 0 1 15,0-4-1-15,0 4 2 0,3-3 1 16,7-3 1-16,6 2 3 0,-5-5-2 16,5-3 0-16,2-2 0 0,2-2-1 15,4 0 3-15,-2 0-4 0,-5 0-1 0,-2-5-1 16,2 2 0-16,-4-2 0 0,3 1 0 15,-1 0 1-15,1-1-3 16,-5 1-4-16,5 2-14 0,-6-1-32 16,-5 1-43-16,-1 2-40 0</inkml:trace>
  <inkml:trace contextRef="#ctx0" brushRef="#br0" timeOffset="42235.854">30558 5343 128 0,'0'0'47'0,"0"0"6"15,0 0 0-15,0 0-4 0,0 0-1 16,0 0-6-16,0 0-10 0,0 0-6 16,0 0-4-16,11-20-12 0,-17 18-5 15,-5-1-2-15,-3 1-6 0,-6 2 1 16,-6 0-1-16,-3 7-1 0,0 5 3 0,0 5-4 15,0-1-2-15,2 3 3 0,2 1-1 16,0 0 2-16,4 1 2 16,-1 1-6-16,4 0 1 0,4-3-2 0,5-3-3 15,5-7 1-15,2 0 2 0,2 0 2 16,0 0 4-16,11 2 3 0,4-8-1 16,6-3 2-16,9 0 2 0,1-10-2 15,1-2 3-15,-1-1-3 0,0-1 2 16,-4-3 3-16,-2 3 2 0,-5-4 3 15,-3 0 1-15,-1-1 4 0,-4-3 3 0,1 1 4 16,-6-3-3-16,0-1 2 0,-2 0-5 16,-2-2-4-16,-2-3-2 0,-1-2-7 15,0 2-3-15,-3-2-4 0,-3 0 2 16,0 4 1-16,-1 3-1 0,1 7 1 16,-1 2-1-16,4 8 1 0,0 3-2 15,2 2-1-15,1 3-4 0,-2 0 2 16,0 0 1-16,-3 8 1 0,-2 7 5 15,-2 8-3-15,5 2 2 0,0 6 3 16,2 1-4-16,2-1 2 0,0 3-3 0,0-1-1 16,2-2 1-16,5-1 0 0,0-2 0 15,2-3-1-15,-1 0 0 16,0-4-1-16,2 0-2 0,-3-3 0 0,-1-4 0 16,1 0-3-16,-1-5-3 0,1-1-10 15,2 2-24-15,-3-4-47 0,-1 2-65 16,-2-5-113-16</inkml:trace>
  <inkml:trace contextRef="#ctx0" brushRef="#br0" timeOffset="42905.0198">30768 5263 442 0,'0'0'49'0,"0"0"-12"16,0 0-13-16,0 0-8 0,0 0-7 16,0 0-5-16,0 0-5 0,0 0-2 15,0 0-1-15,0 0 2 0,0-14 0 16,0 26 3-16,0 6-1 0,-3 6 0 15,1 1 0-15,2-3-1 0,0 3 1 0,0-4-2 16,0-4-1-16,0-1 1 0,3 1-1 16,0-5 1-16,2 3 0 0,-1-4 0 15,1-3 1-15,1-1 1 0,-3-4 0 16,5 0 1-16,2-3 0 0,6 0-1 16,4-6 1-16,-3-4 0 0,3-6 0 15,-1 0 1-15,3-3 0 0,-2-1 0 16,-1 1 2-16,0-1 0 0,-2 1-2 15,-5-1 3-15,-2 0-1 0,-4 5 2 16,-2-2 0-16,-4-1 1 0,0-2 3 0,-4-4-5 16,-4 2 4-16,-2 4-3 0,-3 3-1 15,5 5-1-15,-4 1-2 0,5 3-1 16,-6 2-1-16,-6 1-1 0,0 3-1 16,-7 2-1-16,0 9 1 0,0 4 3 15,3 4-3-15,-2 3 2 0,4-3-6 16,5 1 1-16,4-6-3 0,3-2 0 15,6-3 1-15,2-5 1 0,0 1 3 16,1 0 2-16,0-1 0 0,0 5 3 16,2 2 1-16,9-2-1 0,4 0 2 0,5-4-2 15,3-2 0-15,3-1 1 0,1-2-2 16,3 0 0-16,2 0 0 0,-2 0-1 16,1 0 0-16,-2 0 0 0,-2 0 0 15,-3-2 0-15,-6 2-1 0,-1 0-1 16,-6 0-2-16,-7 0-1 0,2 0 1 0,-6 0-3 15,0 0-4-15,0 2-2 0,0 8-24 16,-4 4-57-16,-10 5-63 0,-9-3-114 16</inkml:trace>
  <inkml:trace contextRef="#ctx0" brushRef="#br0" timeOffset="48721.1005">17704 7338 80 0,'0'0'23'0,"0"0"-1"16,0 0 1-16,0 0-3 0,0 0-4 0,0 0 0 15,0 0-2-15,0 0-1 0,0 0-2 16,-13 0-3-16,12 0-2 0,1 0-3 16,0 0 1-16,0 0-2 0,0 0 2 15,9 0-2-15,6-7 2 0,5 1 0 16,-1-1-1-16,4-1-1 0,0 1-2 15,3-3 0-15,3 1 0 0,1 0 1 0,2-2 2 16,0 1-2-16,1-3-1 16,1 3-1-16,-2-3 1 0,1 4 0 15,2-4 0-15,-1 1-3 0,4-2 1 0,-2 3 2 16,2-3-1-16,1 2 3 0,0-4 0 16,1 1 0-16,1-1 1 0,-1-2-1 15,2 1 1-15,0-1-2 0,4-2-1 16,-1-2 1-16,4 1-2 0,-1-2 0 15,3 1 1-15,0-1-1 0,0 2-4 0,3-1-3 16,-2 2-3-16,-3 2 3 16,2 1 6-16,-1 2 3 0,1 0 6 0,2 0-4 15,1 0 0-15,-2 1-5 16,3 1 4-16,-3-1-1 0,3 0 1 0,-1-3 4 16,2 1-2-16,0-2-3 0,0 0 0 15,1-2 0-15,1 0 1 0,-3-1 2 16,3 1-2-16,-2-1 3 0,-1-1-2 15,-2 3 2-15,-5 2 0 0,1 2 2 16,-4 1 3-16,1 1 1 0,-1 2-2 0,0-1-2 16,-3 0-6-16,-1 0 1 0,0 0 1 15,-2 0-3-15,-2 3 0 0,-1-2 0 16,-3 0 0-16,-1 2 1 0,1-2 0 16,2-1 0-16,-1 1-1 0,3-2 0 15,-3 0-2-15,1 0 2 0,0 1-1 16,-2 0-2-16,1 1 6 0,-3 2-6 15,1-2 2-15,2 0 0 0,-2-1-1 16,2 2-1-16,-3-1-1 0,-3 4-5 16,-9 0-3-16,-8 4 1 0,-5 2 4 0,-6 1 6 15,0-1 4-15,0 1 1 0,2 0 1 16,-1 0-4-16,1-2-2 0,-1 2-5 16,0 0-6-16,1-1-16 0,-1 1-23 15,1 0-72-15</inkml:trace>
  <inkml:trace contextRef="#ctx0" brushRef="#br0" timeOffset="50857.1449">17502 7346 0 0,'0'0'9'0,"0"0"0"16,0 0 1-16,0 0 1 0,0 0 0 0,0 0 1 16,0 0-2-16,0 0-2 0,0 0 0 15,0 0-2-15,31-18-1 0,-15 8-1 16,-1 0-2-16,2 1 0 0,0-1-1 15,4-2-2-15,0 1 2 0,0-3-2 16,0 2 5-16,2-1-3 0,0-3 3 0,1 0 2 16,0-2-2-16,-1 0 11 0,0 0 9 15,-2 2 6-15,-1 2 3 0,1-1 0 16,0-2-10-16,2-2-7 16,3-5 1-16,3-2-3 0,1-5 1 0,4-1-2 15,0-2-7-15,3 0-3 0,-1 1-1 16,4 2-1-16,-1 2-1 0,0 2-1 15,3 3-2-15,-1 1 1 0,-1 0-7 16,0 2 1-16,-2 0 4 0,0 1-2 16,-3 0 5-16,1-1-5 0,1 0 1 0,-2-2-1 15,1-1 0-15,0-1 8 0,0 0-3 16,1-2 1-16,1-1 1 0,0 1-1 16,0-2 3-16,-2 3-3 0,-1-1 1 15,-1 2 0-15,1-1 1 0,-2 2 1 16,0 0 1-16,2 2-3 0,0-1 2 15,-2 3-4-15,1 1 1 0,-3 1 1 16,1 1 0-16,-3 1 4 0,0-1-4 16,1-1 0-16,1 0 0 0,1 0-1 15,1-2 2-15,2 2-1 0,2-4 1 0,2 1-4 16,0-2 1-16,0-1-3 0,2-2-3 16,-4 1-4-16,-1-2 0 0,-1 2 2 15,-1 0 3-15,0 2 4 0,1-2 1 16,-4 2 1-16,0 0 1 0,-2 1-1 15,-3 0 0-15,0 1 2 0,0 2-4 0,-3 1 0 16,0 0-2-16,-1 2 2 0,4 1-1 16,0-2 1-16,1 2 0 0,-1-1 0 15,0 1-1-15,-2 2 0 16,-3 1 2-16,1 0-2 0,-4-1 2 0,0 3 1 16,-3-1 1-16,-2 3-1 0,-3 0 3 15,-3 1 0-15,-1 4 4 0,1-3 1 16,-4 3 2-16,0 0-3 0,1 2-3 15,-1-3-1-15,0 1-1 0,0 1-2 16,1-1-1-16,-1-2 1 0,0 2-2 0,4-4 0 16,-1 0-1-16,3 0-2 0,5-3-4 15,-1 0 1-15,7-2 1 16,-1 1-2-16,-1 2 7 0,0 0-3 16,0 0 3-16,0-1 1 0,1 2-3 0,-7 1 3 15,0 0-2-15,-4 4 3 0,-4 0-2 16,1 1 4-16,-5 2 0 0,0-1 3 15,0 1 1-15,1 0 3 0,1-2 2 16,-1 2-2-16,1-1-1 0,-1 1-1 16,1-2-3-16,-1 2-1 0,-1-1-1 0,1 1 1 15,-1 0-1-15,2-3-2 0,-2 3 0 16,1 0-3-16,-1 0-2 0,2 0 1 16,-1 0-1-16,1-2 3 0,3-1-1 15,0-2-2-15,3 1 1 0,0-2-1 16,-1 1-1-16,0 1-1 0,-4 1 3 15,1 1 0-15,-4 2 1 0,0-1 1 16,0 1 2-16,2 0 1 0,-1-2 0 16,1 2 3-16,-1-1-2 0,1 1 1 15,-1 0 0-15,1-2 0 0,-2 2-2 0,1-1 2 16,-1 1 0-16,2-2 0 0,-2 2 1 16,2 0 0-16,-2 0 2 0,0-1 2 15,1 1 2-15,-1 0 2 0,0 0 1 16,2-2 1-16,-2 2 0 0,0 0 0 15,1-1-6-15,-1 1-4 0,0-3-2 0,0 3 0 16,2 0 0-16,-2 0 0 0,0-2-1 16,0 2-2-16,1 0 0 0,-1 0-1 15,0 0-1-15,0 0 2 16,0 0 1-16,0 0 0 0,0 0 0 0,0 0 0 16,0 0 1-16,0 0 2 0,0 0-1 15,0 0-1-15,0 0 3 0,0 0-3 16,0 0 1-16,0 0 0 0,0 0-2 15,0 0 2-15,0 0-2 0,0 0 2 16,0 0-1-16,0 0-2 0,0 0-1 0,0 0 1 16,0 0 0-16,0 0 0 0,0 0 1 15,0 0 1-15,0 0-1 0,0 0 1 16,0 0 2-16,0 0-1 16,0 0 1-16,0 0-2 0,0 0-1 0,0 0 2 15,0 0-5-15,0 0 2 0,0 0 0 16,0 0 0-16,0 0 0 0,0 0-2 15,0 0 2-15,0 0-1 0,0 0 1 16,0 0 0-16,0 2 0 0,0-2 1 16,0 0-1-16,0 0 1 0,0 0 0 0,0 0 0 15,0 0 0-15,0 0 1 0,0 0-1 16,0 0 0-16,0 0 1 0,0 0-1 16,0 0 0-16,0 0 0 0,0 0-1 15,0 0 1-15,0 0 1 0,0 0 0 16,0 0-1-16,0 3 1 0,0-3 0 15,0 0 0-15,0 0 0 0,0 0 1 16,0 0-1-16,0 0 0 0,0 0-1 16,0 0-1-16,0 0 0 0,0 0 1 15,0 0 0-15,0 0-2 0,0 0 1 0,0 0-3 16,0 0-5-16,0 0-11 0,-1 0-11 16,1 0-6-16,0 0 1 0,0 0-11 15,-2 0-4-15,2 1-13 0,-1 4-19 16</inkml:trace>
  <inkml:trace contextRef="#ctx0" brushRef="#br0" timeOffset="51868.7116">20858 5132 323 0,'0'0'40'0,"0"0"-13"15,0 0-7-15,0 0-5 0,0 0 0 16,0 0-3-16,0 0 1 0,0 0-3 15,0 0-6-15,0 0-1 0,-10-8-2 16,8 8-2-16,2 0 1 0,-1 0-3 16,1 0-3-16,0 0 0 0,-2 0-3 0,2 0 1 15,0 0 5-15,0 0 1 0,0 0 2 16,0 0 1-16,0 2 0 0,0 2-3 16,0 2-1-16,0 4 3 0,0-2-1 15,5 8 2-15,-2-2 6 0,1-1-5 16,2 2 2-16,1 0 0 0,0 5-1 15,0-1 0-15,1-4-1 0,0 0-1 16,-1 0 0-16,1-1 0 0,-1 1-1 16,-3-5 0-16,3 4 0 0,-1-2 0 15,0 2 1-15,-2-1 0 0,2 2 0 0,0 1 2 16,-3 0-3-16,1 1 1 0,-1 0-1 16,0 1 1-16,-2 0 0 0,2 5 1 15,-1-6-2-15,-1 0 1 0,-1-6-1 16,2 1 0-16,-2 3 1 0,1-3-1 15,-1 2-1-15,2-2 1 0,-2 0 0 0,1 0 1 16,1 2-1-16,-2-8 0 16,2 6 0-16,0-6-1 0,-1 4 0 15,1 1 0-15,-2-6 0 0,1 4 0 16,0-5 1-16,1 5-1 0,-1 0 1 0,1-4 0 16,1 4 1-16,-2-4-1 0,2 4 4 15,2 1-2-15,-4 0 3 0,2-2-4 16,-2-4 0-16,3 6 0 0,-2-5 0 15,1 2 1-15,1 2-2 0,-2-4-2 16,1 4 2-16,-2-4 2 0,3 4-2 0,-1 0 0 16,-1-5 0-16,3 6 0 0,-3-6 0 15,1 4 0-15,0 1 0 0,-2-6 0 16,2 6 0-16,-1-4 0 16,0 2 0-16,3 2 0 0,-4-5 0 0,2 5 0 15,-1-5 0-15,-1-1-2 0,3 1 2 16,-4-4 0-16,2 4-1 0,1-1 0 15,-2 0 0-15,2 1-1 0,-3-4 2 16,1 3 0-16,1 2 1 0,-1-2-1 16,2 1 0-16,-3-4 0 0,2 3 0 0,-1 2 0 15,1-2 0-15,1 1 0 0,-2-1 0 16,1 2 0-16,0 0 0 0,1-1-1 16,-2-1 1-16,1 2-1 0,-1-2 1 15,2 1 0-15,-1-1 1 0,1 2-1 16,-2-2 0-16,2 2 0 0,-3-5 0 0,2 2-1 15,1 1 1-15,-2 1 0 16,2 0 0-16,-3-4 0 0,0 0 0 16,0 0-1-16,1 2 1 0,2-1 0 15,-2 1-2-15,-1-1 1 0,2 1 0 0,-2-1-1 16,1 1 0-16,-1-1-1 0,2 1-2 16,-2 0 1-16,1-1-5 0,-1 1-7 15,2-1-12-15,-2 0-26 0,1 1-26 16,4 1-23-16,-3 0-44 0</inkml:trace>
  <inkml:trace contextRef="#ctx0" brushRef="#br0" timeOffset="52776.2854">20898 5285 99 0,'0'0'43'15,"0"0"-2"-15,0 0-8 0,0 0-2 16,0 0-6-16,0 0 3 0,0 0 5 16,0 0-1-16,0 0-1 0,0 0-4 15,-22-42-2-15,21 37-2 0,1 5-4 16,-1-2-3-16,1 2-3 0,0-1-3 15,-2 0 0-15,2-1-3 0,0 1-1 16,-1-1-2-16,1 0 1 0,0 2-3 16,0-1 3-16,-2 1-2 0,2-2-1 15,0 2-1-15,0-1 0 0,0 1-4 0,0 0-2 16,0 0-3-16,0 0 1 0,0 0 1 16,0 9 5-16,2 6 3 0,5 5-1 15,0-1 3-15,2 3-2 0,1-1-1 16,-1 2 0-16,0 0 0 0,0 2 0 15,0 3 0-15,0-1-1 0,1 0 0 0,-1 2 2 16,-1-1-2-16,1 0 0 0,2 2 0 16,0-5 1-16,-2 1-1 15,2-2 1-15,-2-3 1 0,-1 1 0 16,1-5-2-16,0 1 1 0,-4-5-2 0,1-1 1 16,0 1 0-16,0-4 0 0,-1 3 4 15,0 1-4-15,-2-3 3 0,3 3-3 16,-2 1 0-16,0-5 0 0,0 5-1 15,-1-5 1-15,0 0-1 0,-1 1 0 16,-1 0 1-16,2-1 1 0,-1 1-2 0,-1 1 1 16,-1-7 1-16,2 7-1 0,-1-6 1 15,1-1-1-15,-1 3 0 0,-1-3 0 16,1 0-1-16,2 6 2 0,0 0-1 16,-2-5 0-16,1 4-1 0,-1-3 1 15,2 3 0-15,-1 2 0 0,1-4 0 16,0 3 0-16,-1-2 1 0,1 0-1 15,-1-4-1-15,1 6 1 0,-2-6 0 16,1 1 0-16,2 4 0 0,-3-5 0 16,2 6-1-16,1 0 1 0,-1-2 1 0,0 1-1 15,-1-6 0-15,2 5 0 0,-1-6 0 16,-1 1 0-16,2 2 0 0,-4-5-1 16,0 0 1-16,0 0 0 0,1 2-1 15,1-1 1-15,-1 1 1 0,0 0-1 16,1-1-1-16,-1 0-2 0,-1 2-3 0,0-3-4 15,2 0-9-15,-2 0-15 16,0 0-35-16,1 2-48 0,-1-2-84 16</inkml:trace>
  <inkml:trace contextRef="#ctx0" brushRef="#br0" timeOffset="53134.6396">21059 5531 3 0,'0'0'4'0,"0"0"3"0,0 0 1 16,0 0-1-16,0 0 0 0,0 0 1 15,0 0 1-15,0 0-2 0,0 0-3 16,6 51 0-16,1-33 0 0,3 0 3 16,-2 0 1-16,1 1 4 0,0 1-3 15,1 2 2-15,0-1-5 0,-2 2-1 16,1-1-3-16,-3 1-6 0,-1 3-8 15,-4 0-12-15,-1 3-19 0</inkml:trace>
  <inkml:trace contextRef="#ctx0" brushRef="#br0" timeOffset="57390.2791">19576 6995 391 0,'0'0'60'0,"0"0"-16"0,0 0-10 0,0 0-13 15,0 0-9-15,0 0-4 0,0 0-6 16,0 0-2-16,0 0-4 0,-15-28-5 15,15 24 0-15,0-1 0 0,7 3 3 16,10-2 2-16,3 4 3 0,7 0-1 16,-3 9-1-16,1 4 2 0,-4-1 1 0,0 4 2 15,-3-3 0-15,-2 3-4 0,-4-6 1 16,-5 1-1-16,-1-2-1 0,-3 0 3 16,1 0 2-16,-3-4-2 15,1 1 1-15,-2-6-1 0,0 0 0 0,0 0 3 16,0 1 1-16,1 1 3 0,-1 0 0 0,0-1 3 15,0 0 3-15,0 1-1 16,0-2 0-16,0 2-4 0,0-2-5 16,-3-11-3-16,-4-5-1 0,0-9 1 15,1 1 1-15,2 0-1 0,2-2 1 0,1 0-1 16,1 0 0-16,0 2-1 0,3 1-3 16,3 3 0-16,1 3-1 15,0 2-1-15,6 0 2 0,0 3-1 0,3 0-1 16,2 1-5-16,2 4-3 0,1 1-17 15,4 6-28-15,-8 0-58 0,5 0-100 0</inkml:trace>
  <inkml:trace contextRef="#ctx0" brushRef="#br0" timeOffset="58158.1231">18836 5634 352 0,'0'0'62'16,"0"0"-16"-16,0 0-11 0,0 0-11 15,0 0-7-15,0 0-8 0,0 0-4 0,0 0-4 16,25-80-1-16,-15 69-1 0,0 2-1 16,-1 3-2-16,5-2-2 15,-5 5 0-15,5 3-1 0,7 0 6 16,3 0 1-16,6 3 1 0,1 4 0 0,-1 0-3 16,-2 2-2-16,-4 3-1 0,-3 0 0 15,-3 5 2-15,-3-1 2 0,-1 4 0 16,-4-2 0-16,-4-6-2 0,0 4-1 15,-5-5 2-15,-1 3 2 0,0 2 2 16,-3-1 3-16,-2-1 0 0,-4-2 1 0,3-6-1 16,-3 0 3-16,0 0-1 0,4-4 5 15,-7 0 0-15,1-2 2 0,-2-4-2 16,-6-7 0-16,6-2-6 16,3-4-1-16,-2-3-2 0,5-1-3 0,0-3 4 15,2-2-2-15,4-1 0 0,1-3-2 16,0-2-3-16,4-2-2 0,8 1 0 15,4 3-7-15,1 2-2 0,5 4-9 16,1 4-27-16,3 4-41 0,2 4-69 16,2 2-94-16</inkml:trace>
  <inkml:trace contextRef="#ctx0" brushRef="#br0" timeOffset="59232.8242">21351 5522 209 0,'0'0'50'0,"0"0"-3"16,0 0-11-16,0 0-10 0,0 0-5 16,0 0-8-16,0 0-5 15,0 0-4-15,0 0-1 0,0 0-3 16,-6-56-3-16,8 48 0 0,3 0-3 0,4 4 1 16,0 0 2-16,2 0 0 0,6 3-2 15,-3 1 2-15,4 0-1 0,0 0 2 16,-4 0 2-16,2 3-4 0,0 3 1 15,-7-3-2-15,2 6 1 0,-2 0 3 16,-5-1 1-16,2 5 1 0,-1-4 1 0,-4 1 2 16,0 7-1-16,-1-1 0 0,0 5 2 15,0-3 0-15,-4-4 0 0,0 0 0 16,1-5 1-16,-2-2 0 16,1 1 3-16,1-5 4 0,2 2 3 0,1-5 5 15,0 0 4-15,0 0 2 0,0 0-4 16,-2 0-4-16,-3 0-9 0,-3-8-2 15,0-2-1-15,0-1-2 0,1-2-1 16,1-5-2-16,3 5 2 0,1-8 2 16,0 1 0-16,2-1-1 0,0-8-4 0,0 3-2 15,3 0-3-15,3 1 1 0,0 3-4 16,2 2 0-16,1 2-1 0,3 5-8 16,3-1 0-16,3 2-13 0,4 1-17 15,2 4-23-15,5 2-20 0,0 2-39 16</inkml:trace>
  <inkml:trace contextRef="#ctx0" brushRef="#br0" timeOffset="60007.977">22184 5311 208 0,'0'0'57'0,"0"0"-12"0,0 0-13 15,0 0-7-15,0 0-2 0,0 0-8 16,0 0-8-16,0 0-5 0,0 0-5 16,-81-47-1-16,62 47 2 0,-4 9 1 0,2 0 0 15,3 5-2-15,-1 1 1 0,5 2 0 16,-2 1-5-16,3 0-1 0,4 2 2 16,2 1-4-16,1-6-2 0,3 2 2 15,3 1 2-15,0 0 4 0,0 6 6 16,9-5-1-16,-2-3-2 0,0-5 2 15,5-4 0-15,2-3 2 0,4-4-1 16,3 0 1-16,2-4-3 0,-4-7 0 16,3-3 1-16,-3-4 0 0,-2-1 4 15,0-4 0-15,-2-2 3 0,-2 0-1 0,-4-2 2 16,-2 2 4-16,-3-2 6 0,-4 2 0 16,0 0 2-16,0 0 0 0,-4-1 2 15,-3 0 0-15,-1 2-4 0,-1 0 0 16,0 0-6-16,3 10 1 0,1 0 1 15,1 5-1-15,2 4-4 0,1 2-3 16,1 3-2-16,-1-1-5 0,1 1-6 16,0 0-1-16,0 0 0 0,0 0 3 15,0 3 2-15,0 13 4 0,2 9 2 16,4 7-3-16,2 1 2 0,-1 1-5 0,1 0 1 16,0 0-2-16,1-1 0 0,-2 0 1 15,1-2-4-15,1-5-1 0,-2-3-10 16,1-10-4-16,0-2-18 0,2-4-21 15,-2-2-67-15,7-5-91 0</inkml:trace>
  <inkml:trace contextRef="#ctx0" brushRef="#br0" timeOffset="60872.3654">22553 5152 330 0,'0'0'50'0,"0"0"-19"16,0 0-11-16,0 0-10 0,0 0-8 16,0 0-4-16,0 0-3 0,0 0-6 15,0 0 0-15,-12-5 2 0,10 5 6 0,0 0 6 16,-1 10-1-16,-2 7 5 0,0-2-4 16,2 2 1-16,1 0 0 0,-1-5 0 15,2 6-4-15,0-5-2 0,1-1-1 16,-2 6 2-16,2-6 2 0,0 6-1 15,0-8 0-15,0 2-1 0,0-2-1 0,0-5-3 16,0 0 3-16,0-5 0 16,0 4 1-16,2-1 1 0,-1 0 2 15,2 1 2-15,-3-4 3 0,6 0 1 16,7 0-2-16,4 0-2 0,6-6-1 0,-1-3-1 16,-8 3 3-16,1-2 5 0,-8 4 1 15,0-4 5-15,3-2 2 0,-3-1 0 16,2-4-3-16,-3-4-2 0,0-1-5 15,-1-3 0-15,0-3-1 0,-5-2-3 16,0 1 5-16,0 0-2 0,-3 1 6 0,-4 2-2 16,0 1-3-16,-4 3-2 0,-1 3-5 15,-2 2-1-15,-3 3-1 0,4 5-1 16,-4 3-1-16,-1 4 1 16,0 0-1-16,-3 4 0 0,1 7-1 0,1 4 1 15,2 3 2-15,-3 1 0 0,1 4 1 16,0-1-4-16,3-3-2 0,8-3 2 15,2-3-4-15,3-4 4 0,1-4-1 16,2 1 2-16,0-2 3 0,0 1 1 16,0 0 0-16,3 0 2 0,0-2 1 0,0-1-2 15,6 1 1-15,-4-1-1 0,0-1 0 16,3 1 0-16,-3-1-1 0,4 1 0 16,2-1 0-16,-2 0 0 0,0 1-1 15,0 1 0-15,2 0 0 0,-3 1 0 16,2-2-1-16,1 3 2 0,2-1-1 15,-3 1 0-15,3 1 1 0,1-1-1 16,-5-2 0-16,4 3 0 0,-2-4 0 16,0 2 1-16,-1-1 1 0,1-1-2 15,-1 1 0-15,1-1 0 0,4 1 0 0,-4-1 0 16,6 1 1-16,-7-1-1 0,0-2 0 16,3 1-1-16,-8-1-1 0,0 0 0 15,-5 0-2-15,0 0-5 0,0 0-9 16,2 0-37-16,2 3-56 0,2-1-63 15</inkml:trace>
  <inkml:trace contextRef="#ctx0" brushRef="#br0" timeOffset="64561.4545">6409 4211 177 0,'0'0'47'15,"0"0"1"-15,0 0 1 0,0 0-6 16,0 0-9-16,0 0-7 0,0 0-6 15,0 0-2-15,0 0-2 0,-38-42-6 16,38 42-6-16,-6-3-5 0,2 1-5 16,-8 2-4-16,-4 0 1 0,-1 7-1 0,-6 7 1 15,1 1 6-15,-1 2 0 0,3 0-2 16,5-1 2-16,1 1 0 0,2 0 0 16,5-6 0-16,0 1 0 0,6-2-1 15,-1-6-2-15,2 5 1 0,0-3-1 16,0 4 3-16,3 3 3 0,4-8 0 0,8 4 4 15,3-5-4-15,1-4 0 16,9 0 0-16,-1 0-1 0,-1-3 1 16,0-3 0-16,-3-1 1 0,-2-2-2 15,-6 3 1-15,-1-3 0 0,-6 6 2 0,1-5 2 16,-2 1 0-16,-1-1 2 0,0-7 0 16,-3-1-1-16,1-5 0 0,-4-2-1 15,0 0 0-15,0-1 3 0,-6 1 3 16,2 0 1-16,-2-2-2 0,0-1-7 15,0-3-4-15,-1 2 1 0,0 0 1 0,6 7 1 16,-4 2 0-16,4 6 0 0,-1 5-1 16,2 1 3-16,0 6-2 0,0-1-1 15,0 1-3-15,0-2-6 16,0 1-2-16,0-1 2 0,0 2 4 0,0 0 2 16,0 5 5-16,8 7-3 0,0 5 1 15,2 2 1-15,-4 2-1 0,4 3-1 16,0 0 1-16,-4 3-1 0,3 3 0 15,-2 1-1-15,0 3 1 0,2-4-4 16,-2 2-1-16,-1-1-6 0,0-2-3 0,2-1-4 16,0-6-5-16,-4-5-10 0,-1-2-34 15,3-7-14-15,1 1-20 16,-1-2-19-16</inkml:trace>
  <inkml:trace contextRef="#ctx0" brushRef="#br0" timeOffset="65068.6576">6818 4024 374 0,'0'0'55'0,"0"0"-18"15,0 0-17-15,0 0-11 0,0 0-3 16,0 0-4-16,0 0-1 0,0 0-1 0,0 0-3 15,0 0 2-15,-68 99 1 16,65-74 1-16,0 1-4 0,3-7-4 16,0 1-2-16,0 1 0 0,0-10 4 15,0 1 3-15,0-1 1 0,0-6 2 0,0-1 1 16,0 3 1-16,0-7 3 0,0 0 3 16,0 0 5-16,0 1 1 0,0 0 5 15,0-1 1-15,0 0 3 0,0 1-1 16,0-1-4-16,0 0-5 0,0-1-5 15,0-11-5-15,0-7 0 0,0-7-4 0,0-1 0 16,0-2-1-16,0-2 0 0,0 2 1 16,0 2 2-16,0 3-2 15,0 5 1-15,0 1 0 0,0 7 0 16,0 6-1-16,3 0 0 0,-3 5-1 0,0-2-2 16,0 2-3-16,0 0-3 0,0-3 0 15,3 3 2-15,4 0 3 0,6 0 4 16,2 7-1-16,5 6 0 0,-4 4 1 15,1 3-2-15,-1 1 2 0,-3 2-2 16,-1 1 2-16,-1 2-2 0,1-1-1 0,-5 0-4 16,4 0-1-16,-5-2-4 0,0 0-4 15,-3-7-18-15,0 3-27 0,-3-4-42 16,0-4-56-16</inkml:trace>
  <inkml:trace contextRef="#ctx0" brushRef="#br0" timeOffset="65297.9175">6659 4242 452 0,'0'0'27'16,"0"0"-11"-16,0 0-11 0,0 0-3 15,0 0-2-15,0 0 1 0,0 0 5 16,0 0-8-16,97-50-2 0,-57 42-10 16,1-2-17-16,-1 7-41 0,-1 0-42 15,-3 3-70-15</inkml:trace>
  <inkml:trace contextRef="#ctx0" brushRef="#br0" timeOffset="65593.9178">7668 4031 476 0,'0'0'41'16,"0"0"-13"-16,0 0-12 0,0 0-7 0,0 0-7 16,0 0-3-16,0 0-1 0,0 0-3 15,0 0 0-15,90-54-3 0,-70 48-3 16,-7 2-5-16,7 3-13 0,-1-1-27 16,-6 2-38-16,9 0-30 0,-8 0-63 15</inkml:trace>
  <inkml:trace contextRef="#ctx0" brushRef="#br0" timeOffset="65789.8578">7586 4299 429 0,'0'0'57'0,"0"0"-6"0,0 0-11 15,0 0-14-15,0 0-11 0,0 0-4 16,0 0-3-16,0 0-3 0,0 0-2 0,95-26-4 15,-56 14-3-15,3-1-2 16,2 4-5-16,0 0-12 0,3 3-52 16,3 1-97-16,4 3-114 0</inkml:trace>
  <inkml:trace contextRef="#ctx0" brushRef="#br0" timeOffset="68099.7677">9023 3738 392 0,'0'0'57'0,"0"0"-14"0,0 0-7 0,0 0-9 16,0 0-7-16,0 0-1 0,0 0-5 15,0 0-4-15,0 0-3 0,0 0-7 16,-33-56-3-16,31 55-2 0,2 1 0 15,-1 0 2-15,1 1 3 0,0 15 1 16,0 7 2-16,0 8-1 0,1-1-1 0,5 2 4 16,0 0-4-16,0-1 4 0,2-3-7 15,0-1 0-15,-1 0 0 16,6-5-1-16,-3-1 3 0,3-1-3 0,0-3 0 16,-1-3-7-16,-5-4-10 0,1-4-30 15,0 0-55-15,-2-2-68 0</inkml:trace>
  <inkml:trace contextRef="#ctx0" brushRef="#br0" timeOffset="68362.7741">8873 4169 477 0,'0'0'40'16,"0"0"-10"-16,0 0-12 0,0 0-8 16,0 0-6-16,0 0-1 0,0 0 0 15,0 0 0-15,0 0 1 0,88-8 0 0,-49-3-1 16,6 0-1-16,-3-1-2 0,-2 1-1 16,-1 1-1-16,-1 0-2 15,-5 3-8-15,0 4-14 0,-10 1-54 0,-2 2-60 16,-5 0-132-16</inkml:trace>
  <inkml:trace contextRef="#ctx0" brushRef="#br0" timeOffset="68775.6822">8999 4471 543 0,'0'0'51'0,"0"0"-18"16,0 0-7-16,0 0-10 0,0 0-9 15,0 0-5-15,0 0-3 0,0 0-2 16,0 0 0-16,0 0 2 0,43-75-1 16,-17 64 4-16,3 0-4 0,1 5-5 15,-4 2-2-15,-1 4 0 0,-5 0 2 16,-4 7 4-16,4 7 3 0,-4 3 0 15,0 2 0-15,-4 4 0 0,-6 3 1 16,-6 2 3-16,0 2-2 0,-9 2 3 16,-6-2-4-16,-2-3-1 0,-1-2 2 0,0-6-1 15,1 0 2-15,3-7-1 0,4-2 0 16,2-5 0-16,5-2 0 0,0 0 2 16,3-3-3-16,-2 0 0 0,2 0-1 15,0 0-2-15,0 1-2 0,0-1-1 16,0 0 0-16,15 0 0 0,7-7-1 15,8-2-6-15,9 1-11 0,0-1-25 16,3 5-45-16,4-1-54 0,2 3-83 16</inkml:trace>
  <inkml:trace contextRef="#ctx0" brushRef="#br0" timeOffset="70312.1452">10187 4092 327 0,'0'0'25'0,"0"0"1"0,0 0-8 16,0 0-2-16,0 0-8 0,0 0-11 15,0 0-3-15,0 0-2 0,0 0 1 16,7-21 7-16,12 19-2 0,2 2 0 16,6 6-4-16,-4 5-2 0,0 3-4 15,-2 0-4-15,-1 6 12 0,-3 1 6 16,-1-2 2-16,1 3 7 0,-5-1-10 15,-3-2 1-15,-2-3 3 0,-6-4 2 16,2-1 1-16,-3-6-2 0,0 6 6 16,0-7 4-16,0 1 6 0,0 1 5 0,0-6 6 15,0 0 3-15,0 0 1 0,0 1-1 16,0-1-6-16,0 0-11 0,-3 0-5 16,-2 0-8-16,0-8-2 0,-2-9-2 15,1-1-1-15,2-5-1 0,-1 6 0 16,3 0 0-16,2-1-1 0,0-2-1 0,4-4-3 15,3 2-2-15,3-1-1 16,3 0-4-16,2 2-2 0,2 4-3 16,-1 5-9-16,-3 3-11 0,0 4-11 15,2 5-14-15,-3 0-30 0,10 0-22 0,-3 5-119 16</inkml:trace>
  <inkml:trace contextRef="#ctx0" brushRef="#br0" timeOffset="73960.0882">11238 4039 511 0,'0'0'34'0,"0"0"-14"16,0 0-8-16,0 0-2 0,0 0-5 0,0 0-2 15,0 0-3-15,0 0-1 0,0 0-5 16,-15-72 0-16,26 64-1 0,5 1 1 16,3 3 2-16,7 1 1 0,0 3 0 15,-1 0-8-15,1 3 2 0,-3 8 0 16,0 2 2-16,-4 4 6 0,-1 3 1 15,-3 2-4-15,-4 4 1 0,-3 3 2 16,-4 1 1-16,-4 4 1 0,0 0 2 16,0-1 1-16,-6-4-1 0,-1-2 0 15,1-9 0-15,-2-3 1 0,5-7 4 0,0-4 5 16,1 1 7-16,2-5 2 0,-1 0-3 16,-2 0-2-16,-4-11-7 0,-3-6 0 15,1-5-1-15,2-5-2 0,2 0-3 16,2-1-2-16,3-1-1 0,0 1 0 15,0 0-2-15,0 2 2 0,2 2-2 16,1 7 2-16,0 0-2 0,-2 7-1 0,2 0-2 16,1 0-4-16,1 2-2 15,-1-1-1-15,3 1 0 0,6-2-1 16,3 1-6-16,10-3-10 0,2 1-20 0,-1 2-40 16,5 2-33-16,-3 0-45 0</inkml:trace>
  <inkml:trace contextRef="#ctx0" brushRef="#br0" timeOffset="74980.1592">12491 3974 396 0,'0'0'42'0,"0"0"-1"15,0 0-1-15,0 0-16 0,0 0-8 16,0 0-8-16,0 0-7 0,0 0-1 15,0 0-4-15,0 0-1 0,-80-64 0 16,57 76-1-16,1 5 2 0,-1 1 1 16,2 5-1-16,-1-1-1 0,7 3 1 0,1 1-1 15,5-2-1-15,5 1 1 0,1-9 0 16,2 2 1-16,1 1 1 0,0-10-2 16,0 7 2-16,1-7 1 0,-1-5 1 15,7 3 0-15,-4-4 1 0,0 0 2 16,7-2 0-16,2-1 1 0,5-4-1 15,2-7-4-15,0-1-1 0,-3-2 1 16,-2 0-4-16,1-3 3 0,-1-2 0 16,-1-1 1-16,3 1-2 0,-3-4 5 15,0-2-2-15,-3-2 1 0,0-1 5 0,-2-3-5 16,-3 0 2-16,-5-3-2 0,0-1 2 16,0 0 1-16,-3 0 8 0,-2 5 3 15,-1 1 2-15,1 9 5 0,1 8 4 16,4 8 1-16,0 4-6 0,0-2-10 15,0 2-12-15,0 0-8 0,-1 0 2 0,-1 3 1 16,-1 14 7-16,0 10 1 16,-1 11 0-16,3 1 3 0,1 3-7 0,0-2 1 15,0 2-5-15,0-4-9 16,5-2 3-16,0-3 3 0,-1-1 5 0,3-3 2 16,1-2-4-16,0-4-23 0,-4-6-22 15,-1-7-35-15,5-2-27 0,-4-3-27 16</inkml:trace>
  <inkml:trace contextRef="#ctx0" brushRef="#br0" timeOffset="75532.3125">12799 3849 432 0,'0'0'69'15,"0"0"-17"-15,0 0-20 0,0 0-14 16,0 0-14-16,0 0-5 0,0 0 3 16,0 0-2-16,0 0 6 0,-35 40-5 0,28-12-1 15,0 3 0-15,-1 5-1 0,2-2 1 16,-2 1-2-16,5-1 0 0,-1 0 0 16,2-3-2-16,1-4 1 0,1-8 0 15,0 0 0-15,0-7-1 0,0-2 0 16,0 1-1-16,1-6 4 0,1-1 2 15,4-4 2-15,8 0-1 0,6-9 0 16,11-7 0-16,1-6-2 0,1-3-1 16,0 1 1-16,-3 0-1 0,-2 1 2 15,-2 0 1-15,-3 1 0 0,-3-3 1 0,-2 3 0 16,-3-4 3-16,-3 2 1 0,-5-4 1 16,-4 1-2-16,-3-3 1 0,-1 1-2 15,-9 0 1-15,-2 3 0 0,-4 3 0 16,-3 5-2-16,2 3 2 0,-5 6-2 15,2 3-4-15,-3 6 0 0,1 0-1 0,2 6-1 16,0 9 1-16,1 5-2 16,3 3 3-16,3 4 3 0,3 3-4 0,4-1 4 15,3 0-7-15,3-2 0 16,0-4 3-16,4-2-2 0,5-3 2 0,4-4 1 16,0-1 0-16,4-4 0 0,2-4 1 15,4 0 0-15,0-4-1 0,1-1 0 16,0 0-1-16,2 0-2 0,-1-3-2 15,-1 0-2-15,-6 2-6 0,2 1-13 16,-2 0-24-16,-4 0-51 0,2 0-43 0,-2 0-125 16</inkml:trace>
  <inkml:trace contextRef="#ctx0" brushRef="#br0" timeOffset="75713.7552">13434 4162 312 0,'0'0'-107'0</inkml:trace>
  <inkml:trace contextRef="#ctx0" brushRef="#br0" timeOffset="83039.1332">8245 5803 503 0,'0'0'44'16,"0"0"-16"-16,0 0-9 0,0 0-12 0,0 0-2 16,0 0-2-16,0 0-3 0,0 0-3 15,0 0-2-15,0 0 0 0,10-21 3 16,9 10 0-16,0-1 1 0,8 0 2 15,2 0-3-15,0 0-2 0,0 4-7 16,-3 0-11-16,0 4-26 0,-7 0-45 0,1 4-39 16,-5 0-64-16</inkml:trace>
  <inkml:trace contextRef="#ctx0" brushRef="#br0" timeOffset="83235.8535">8231 6027 530 0,'0'0'51'0,"0"0"-10"0,0 0-12 16,0 0-9-16,0 0-10 0,0 0-5 0,0 0-4 15,0 0 0-15,0 0 1 0,24-7-2 16,7-2 0-16,6-2-1 0,5-1-2 16,7 1-1-16,3 1-7 0,3-1-33 15,3 4-65-15,0-3-115 0,0 5-70 16</inkml:trace>
  <inkml:trace contextRef="#ctx0" brushRef="#br0" timeOffset="83703.9895">9869 5481 541 0,'0'0'53'0,"0"0"-15"15,0 0-10-15,0 0-7 0,0 0-6 16,0 0-3-16,-25-81-4 16,25 81-2-16,-3-4-2 0,1-1-1 0,-1 1-4 15,3 1-1-15,0 3-5 0,-3-2 2 16,3 2 1-16,0 13 0 0,0 8 4 15,0 9-1-15,3 3 0 0,2 5 0 16,1 4 2-16,0-1-2 0,0 1 1 16,1-3-1-16,2-2 0 0,-2-5-3 0,2-2 0 15,-2-3-5-15,0-2-15 0,-3-7-19 16,1 0-48-16,-2-6-68 0,-2-6-121 16</inkml:trace>
  <inkml:trace contextRef="#ctx0" brushRef="#br0" timeOffset="83929.3543">9495 5970 526 0,'0'0'59'0,"0"0"-20"0,0 0-13 15,0 0-10-15,0 0-9 0,0 0-1 16,0 0-3-16,94-23-1 0,-54 12 0 15,-1 1-2-15,5-1 0 0,0 0-1 0,1 2-1 16,1 0-2-16,-2 0-4 0,2 2-11 16,-4 0-13-16,-1 1-43 0,-3 3-63 15,-4 1-87-15</inkml:trace>
  <inkml:trace contextRef="#ctx0" brushRef="#br0" timeOffset="84339.909">9700 6257 586 0,'0'0'46'0,"0"0"-14"0,0 0-11 0,0 0-11 15,0 0-5-15,0 0-3 0,0 0-2 16,0 0 0-16,46-86-1 0,-27 75-1 15,-5 3 0-15,-1 3-2 0,-2 4-1 16,1 1 2-16,6 0 1 0,4 0 1 16,5 7 1-16,0 4 0 0,-2 3-2 0,-6 3-2 15,0 1 1-15,-8 3 0 0,-3 2-1 16,-3 3 2-16,-5-1-2 0,-4 5 2 16,-8-2 1-16,-9 2 1 15,-4-1 1-15,-7 0 1 0,2-5 4 0,1-2-5 16,6-1 4-16,6-9-6 0,5-2 2 15,5-3-1-15,4-3 1 0,-1-1 0 16,4-3-1-16,0 0 0 0,0 0-2 16,0 0 0-16,2 0 1 0,14 0 1 15,10 0-1-15,9-7-1 0,6 0-1 0,2-2-2 16,2 0-6-16,2 0-11 0,3-1-35 16,5 0-60-16,1 3-66 0,2-1-85 15</inkml:trace>
  <inkml:trace contextRef="#ctx0" brushRef="#br0" timeOffset="84809.1361">11305 5657 608 0,'0'0'39'0,"0"0"-14"0,0 0-13 15,0 0-9-15,-1-86-2 0,8 72-2 16,3 2-1-16,3 5-1 0,-1-3 0 16,5 7 0-16,3 3-2 0,-1 3 1 15,7 8-2-15,-3 4 1 0,-4 5 2 16,1 1 0-16,-4 4 0 0,-4-2 0 15,-4 4-1-15,-2-4 2 0,-2 2 0 16,-4-4 2-16,0-5 0 0,0 0 2 16,0-7-1-16,-4 0 2 0,0 0 1 0,2-7 2 15,1 3 2-15,1-5 1 0,-2 0 1 16,2 0-1-16,-1 0-1 0,-3 0-2 16,-1 0 0-16,-2-7-2 0,-3-5-1 15,6 3-2-15,-2-8 1 0,3-1-2 16,1-2 0-16,2-9 0 0,0 1-1 0,3-3-1 15,3-1 1-15,3 2-2 16,2 1-3-16,-2 3-2 0,7 6-6 16,-2 1-9-16,2 6-14 0,2 2-25 15,0 3-40-15,4 5-27 0,3-2-32 0</inkml:trace>
  <inkml:trace contextRef="#ctx0" brushRef="#br0" timeOffset="85196.0542">11652 5196 392 0,'0'0'53'0,"0"0"-14"0,0 0-12 15,0 0-12-15,0 0-8 0,0 0-3 16,0 0-4-16,0 0-4 0,0 0 0 15,0 0-1-15,19-60-2 0,-9 60 1 16,6 0 0-16,-6 8 2 0,4 1 3 0,-2 5 1 16,0 1 2-16,-2 2-2 0,-6 0 4 15,2-4-1-15,-2 2-1 0,-2 0 0 16,-1-4 1-16,1 5 1 0,-2 1 2 16,0-6 1-16,0 6 1 0,-2-7-2 15,-2-1 1-15,1 2-3 0,-3-2-1 16,3 0 0-16,3-4-2 0,-1-1-2 15,1-4 1-15,-2 0-1 0,2 0-1 16,0 0 0-16,0 0 0 0,0 7 1 16,0-3 1-16,3 4 1 0,0-2-4 0,7-2-7 15,-1-1-9-15,4-1-14 0,4-2-36 16,6 0-40-16,8-4-76 0</inkml:trace>
  <inkml:trace contextRef="#ctx0" brushRef="#br0" timeOffset="85821.6938">12777 5498 397 0,'0'0'62'0,"0"0"-15"0,0 0-14 15,0 0-8-15,0 0-6 0,0 0-3 16,0 0-4-16,0 0-4 0,0 0-4 0,0 0-4 16,-81-44 0-16,65 44-2 0,-7 4 0 15,0 10 0-15,1 3-1 0,-1 3-1 16,1 2-2-16,2 2-1 0,4 0-3 15,2 2 0-15,2 0 3 0,3 2 4 16,2-3 0-16,-1 1 3 0,3-8-3 0,1 1-3 16,1-7-6-16,3-6-1 0,0 0-1 15,0-4 3-15,0 3 7 0,0-2 5 16,7 1 3-16,6-4 2 16,3-3-2-16,7-6-3 0,0-5 0 0,-1-4 1 15,0-3 2-15,-1-6-4 0,0 0 4 16,-2-5 0-16,-3-3 0 0,-1-1 0 15,-1-2 0-15,-3 1-5 0,-2-2 4 16,-3 1 1-16,-5 3 1 0,-1 0 1 16,0 3 3-16,0 4-1 0,-3 0 0 0,-1 9 4 15,1 1 0-15,0 6 5 0,1 8-2 16,1 0-5-16,1 4-7 0,-2 0-7 16,2 0-1-16,0 0 1 0,-1 4 7 15,1 13-2-15,0 9 4 0,0 5-5 16,0 3 0-16,0-1 0 0,1 1 0 15,4 1-1-15,1-2-2 0,0 1 0 16,-2-2-2-16,6-5 1 0,-4-2-4 16,1-2 2-16,0-3-1 0,3-3 1 15,-1 0-3-15,-2-7-14 0,3-1-24 0,0 0-43 16,-2-3-39-16,6-1-30 0</inkml:trace>
  <inkml:trace contextRef="#ctx0" brushRef="#br0" timeOffset="86338.117">13118 5372 486 0,'0'0'62'16,"0"0"-14"-16,0 0-15 0,0 0-10 0,0 0-7 16,0 0-10-16,0 0-5 0,0 0-4 15,0 0 0-15,0 0 0 0,-7 1 3 16,-6 19 1-16,0 9-1 0,-1 3-1 15,2 6-1-15,2-1-1 0,0 5 2 16,4-3-1-16,2-2 1 0,-1-6-1 0,5-4-1 16,0-9 0-16,0-2 2 0,0-5-1 15,5-4 3-15,1 1-2 0,3-3 1 16,0-2 1-16,3-3 0 0,8 0 1 16,0-8-2-16,5-7 0 0,-2 1 0 15,2-6 1-15,-2-3 0 0,-1-2 1 16,-1-4-1-16,-2-3 1 0,-3 0-2 15,-3-3 3-15,-6 2-2 0,-1 1 3 16,-5 0-2-16,-1 4 1 0,-7 1-2 16,-4 2 1-16,-7 3 0 0,-5 2-1 0,-3 4 1 15,-3 4-1-15,4 3 1 0,5 4 1 16,3 4-1-16,1 1-2 0,-1 0-1 16,-2 6-1-16,2 3 1 0,3 3-1 15,2 0 2-15,3 3 0 0,3-2 2 16,0 2-2-16,6-3-1 0,0 1 0 0,0 7-1 15,0 0 1-15,9 3 2 16,3-4 0-16,3-1 0 0,3-3 1 16,2 0-2-16,2-3 0 0,0-3 0 15,-1-2-3-15,1-1-3 0,-2-3-3 0,-4 0-5 16,1 1-2-16,4-4-11 0,0 0-27 16,7 0-58-16,-9 0-85 0</inkml:trace>
  <inkml:trace contextRef="#ctx0" brushRef="#br0" timeOffset="86529.0058">13503 5545 541 0,'0'0'-6'16,"0"0"-34"-16,0 0-72 0,0 0-148 0</inkml:trace>
  <inkml:trace contextRef="#ctx0" brushRef="#br0" timeOffset="96336.1079">28548 5755 85 0,'0'0'14'16,"0"0"-1"-16,0 0 1 0,0 0-2 15,0 0 0-15,0 0 1 0,0 0-2 16,0 0-2-16,0 0-2 0,0 0-3 16,-2-14-2-16,2 12 0 0,0 1-5 15,0-1 1-15,0 1-1 0,0-2 1 0,0 2 1 16,0 0 0-16,3-4-1 0,0 1 2 16,5-2 0-16,0 1-1 0,-5 2 1 15,1 1-1-15,-4 2 0 0,0-1-1 16,0 1-3-16,2 0 0 0,-1 0 1 15,1 0 0-15,-1 0 4 0,1 0 1 0,1 0 2 16,-2 5-2-16,1 6 1 16,-1-3-1-16,-1 2 0 0,0 0 2 15,-4-3-1-15,-1 3 3 0,2-7 1 16,2 1 1-16,1-4 5 0,-2 0 4 0,2 0 5 16,-1 1 4-16,-1 1 0 0,2 0 0 15,-1-1 0-15,1-1-2 0,-1 2-1 16,1-2-9-16,-2 0-6 0,1 1-3 15,-1-1-4-15,0 0 1 0,0 0-2 16,1 0-2-16,-2 0-2 0,0-4-2 0,0 0 1 16,1 2-1-16,2 2-2 15,0-6-1-15,0 0-1 0,0-6 3 0,0 1 1 16,5 3 3-16,1 1 1 16,-3 4 2-16,6-2-1 0,-4 3 0 0,-1 1-2 15,1 1-1-15,-5 0 2 0,3 0 1 16,1 0 0-16,0 0 2 0,0 1-1 15,-2 3 2-15,-1 1-1 0,1-3 2 16,1 3-1-16,-3-1 2 0,0 1 0 16,0 4 0-16,-8 3-1 0,1-6 1 0,-4 3 0 15,-1-1 0-15,1-3-1 0,-4-1 4 16,6 0 4-16,4-2 4 0,0 0 2 16,5-2 3-16,-5 0-4 0,-1 0-1 15,-5 0-10-15,0-4 1 0,7 3-3 16,-2-5-2-16,3 2-2 0,0 2-4 0,0-1 1 15,3-3-2-15,0-5 0 16,0 1 1-16,3-4-1 0,4 1-2 16,1 6 1-16,4-2-1 0,2 1 2 15,-6 4 4-15,10 0 2 0,-8 2-2 0,3 2 2 16,-2 0-1-16,0 0 0 0,0 0-1 16,-2 4 1-16,-2 1 1 0,-4-4 0 15,1 3-1-15,-2-2 1 0,0 3 1 16,0 0 0-16,-2 3 4 0,0 1 2 15,-9 4 2-15,-2 1 0 0,-5-5 1 0,3-4 0 16,0 0 0-16,-5-1 1 16,8-1 4-16,-1-2-2 0,1 1 3 15,4-2-2-15,0 0 0 0,-4 0-2 16,6 0 0-16,-1 0-2 0,1 0-2 0,1-6-4 16,1 4-2-16,-1-3-4 0,2-4-1 15,1-2-2-15,1 1 2 0,7-4-1 16,-2 5 2-16,1 2 1 0,1 1 0 15,1 0 1-15,0 1-2 0,-2 0 2 16,3 1 0-16,-5 3 0 0,-1-1 0 0,-4 2-1 16,4 0 0-16,2 0-1 0,1 0 1 15,2 0 0-15,-5 0 0 0,-1 0 2 16,3 5 0-16,-3-3 0 0,0 2-1 16,1-1 1-16,-4 4 1 0,0 4 0 15,-7 2 1-15,1 3 1 0,-3-6 3 16,-3-1-2-16,4-4 3 0,-5 2-2 15,6-3 1-15,-3 0 0 0,1 1 0 16,5-4-1-16,1 0 1 0,3-1-1 16,0 0-1-16,0 0 0 0,0 0-1 0,-2 0-1 15,-3 0-1-15,-1 0-2 0,2 0-2 16,1 0-1-16,1-5-3 0,2-1-3 16,0-4 1-16,0-3-2 0,0 4-1 15,8-3 2-15,-4 4 0 0,4 1 2 16,0 2 3-16,-5 2 3 0,1 1 1 15,-4 2-1-15,4-2 0 0,1 1-1 16,0 0 2-16,0 1 0 0,-5 0 1 16,0-2-1-16,3 2-1 0,-1 0 0 15,3 2-1-15,-2 0 2 0,-3 5 1 0,0 3 1 16,-3 7 0-16,-6 3 2 0,-4-4 0 16,0-2-1-16,-3-2 2 0,5-4 5 15,-1-1-2-15,4-1 9 0,3-4-2 16,1 0-2-16,4-2 1 0,-5 0-7 15,2 0-1-15,-4-2-3 0,0-3-3 0,4 2 0 16,-1-6-2-16,2 5-2 0,1-8 2 16,1-5-2-16,0 2-2 15,3-3 2-15,6 2-2 0,-2 6 1 16,1 0-2-16,0 4 0 0,-5 4-1 0,6-3 2 16,-4 4-2-16,-1-1 3 0,5 2 3 15,-4 0-1-15,3 0 5 0,-1 3-2 16,-4-1 0-16,3 5 1 0,-3-4-1 15,0 0 0-15,1 5 1 0,-1-4 0 16,-2-1-1-16,2 1 1 0,-3-4 0 0,0 0 0 16,0 7 0-16,0-3 0 0,0 3 1 15,0 2 0-15,-1-5 0 0,-6 4 0 16,2-1 2-16,2-4-1 16,1 1 1-16,2-4 1 0,-5 0 0 0,1 1 0 15,-1 1 3-15,0-1 0 0,5-1-2 16,-4 0 0-16,-1 0-2 0,-1-7-2 15,-1 2-1-15,4 1 0 0,1 2-2 16,2-4 0-16,0 0-2 0,0-5 0 16,0 2 0-16,0 0-1 0,5 1 1 0,2 1-1 15,-1-1 1-15,3 1 0 0,2 4 0 16,-1-1 2-16,2 2-2 0,-1 2 2 16,6 0 0-16,-2 0-2 0,-1 2 2 15,-2 5 0-15,-4 0 2 0,-3 2-2 16,1 0 2-16,-4 2-2 0,2 0 2 15,-4 1 2-15,0 2 0 0,-6 1 1 16,-2 0 2-16,0-5 3 0,-2-1-4 16,-3-3 7-16,3-2-4 0,-6 3-1 15,7-4 0-15,-1-3-1 0,-1 0-3 0,4 0-4 16,-2-4-2-16,4-6-10 0,0 2-17 16,5-7-50-16,0-1-67 0</inkml:trace>
  <inkml:trace contextRef="#ctx0" brushRef="#br0" timeOffset="100397.1011">3499 7576 484 0,'0'0'41'0,"0"0"-13"0,0 0-12 16,0 0-6-16,0 0-2 0,0 0-5 0,0 0 1 16,0 0-4-16,0 0-3 0,-11-72 1 15,15 66-2-15,3 0-1 0,2 4 2 16,4 0 0-16,4 2-1 0,6 0 1 15,1 6-1-15,-1 3 2 0,-2 6-1 16,1 3 1-16,-5 3-1 0,-1 5 2 0,-3 5-1 16,-4-1-4-16,-6 2 1 15,1 0 2-15,-4-2 2 0,0 1 4 0,-7-3 0 16,0 0 0-16,-2-4 3 0,0-4-2 16,2-5 3-16,4-6-5 0,2-5 0 15,1-4 3-15,-2 0 1 0,2 0 1 16,0 0 4-16,0 0-3 0,0 0-1 15,0 0-4-15,0-7-6 0,6-8 2 16,4-7-3-16,-1 2 4 0,-2 0 4 16,-1 0 1-16,1 6 3 0,-3-2-2 0,1-4-1 15,-2-3-4-15,1-6-1 0,2 0-1 16,0 2 5-16,1 1-3 0,-3 5 0 16,-1 4 0-16,0 2-1 0,0 6 0 15,-3 3 1-15,1 1-1 0,-1 5 0 16,0-1 0-16,0 1-2 0,0-2 0 0,2 1-1 15,-2-1-2-15,0 2 0 16,0-1 3-16,0 1 1 0,0 0 2 16,-3 12 0-16,-3 7 2 0,-3 9-1 15,-2 1-1-15,5-2-1 0,2 3-1 0,-1-5-1 16,4 0 1-16,1 0 0 0,0-3 1 16,1 0-2-16,7-4 0 0,-1-3-1 15,4-1 1-15,1-3 4 0,5-1-6 16,-8-4 0-16,7-3-9 0,3-1-9 15,1-2 1-15,7-5-21 0,1-1-39 0,-2-3-59 16,3 0-119-16</inkml:trace>
  <inkml:trace contextRef="#ctx0" brushRef="#br0" timeOffset="100700.1404">3401 7350 504 0,'0'0'49'0,"0"0"-14"0,0 0-10 15,0 0-9-15,0 0-5 0,0 0-7 16,0 0-3-16,0 0-3 0,0 0-2 15,0 0 1-15,-6-12 1 0,16 7 2 16,3 0 1-16,7 1-3 0,-5-2-4 16,2 6-2-16,-1-3-1 0,4-1 2 0,9 1 4 15,3-1-2-15,4-1-4 0,2 1-16 16,5-1-32-16,1 1-49 0,-5-1-76 16</inkml:trace>
  <inkml:trace contextRef="#ctx0" brushRef="#br0" timeOffset="101042.7057">4536 7704 545 0,'0'0'43'0,"0"0"-13"15,0 0-9-15,0 0-12 0,0 0-8 16,0 0-4-16,0 0-4 0,0 0 2 15,0 0-2-15,0 0 0 0,72-28-3 16,-47 26-6-16,1 2-22 0,0 0-34 0,-10 2-38 16,-2 7-36-16,-1 3-46 0</inkml:trace>
  <inkml:trace contextRef="#ctx0" brushRef="#br0" timeOffset="101222.0666">4459 8058 601 0,'0'0'38'0,"0"0"-11"16,0 0-12-16,0 0-8 0,0 0-5 0,0 0-3 15,0 0 1-15,0 0 1 0,0 0-1 16,100-33 1-16,-56 22-3 0,5 1-5 16,0 5-6-16,-1-2-39 0,2 4-58 15,-2 0-159-15</inkml:trace>
  <inkml:trace contextRef="#ctx0" brushRef="#br0" timeOffset="101992.9627">7126 6835 370 0,'0'0'22'0,"0"0"6"16,0 0 5-16,0 0-5 0,0 0-7 15,-78-76-5-15,73 73-2 0,2 1 0 16,3 2-2-16,-1-1-5 0,1 1-3 16,-4 0-3-16,4 0 0 0,-3 0-2 15,-1 0-1-15,-5 3 2 0,-3 11 0 0,-4 4 1 16,5 6 1-16,-1 7-1 0,2 4 2 16,1 2 0-16,-2 6 4 0,4 1-3 15,-1 1 2-15,1 1-3 16,3 1 0-16,0-1 7 0,2 7-5 0,2 1 3 15,0 4-3-15,0 1-3 0,2 3-1 0,2-1-1 16,3 0 0-16,-1-4-1 0,-2-6 2 16,-1-4-1-16,0-4 1 15,-3-4 4-15,0-5-4 0,0-2 3 16,-10-2-4-16,-6-6 1 0,-3-1-1 0,-8-2-4 16,-5-2-2-16,-3-1-5 0,-4-2-1 15,0-3-9-15,3-2-10 0,3-9-19 16,2-2-68-16,7-5-125 0</inkml:trace>
  <inkml:trace contextRef="#ctx0" brushRef="#br0" timeOffset="102696.7599">7310 7701 539 0,'0'0'47'0,"0"0"-11"16,0 0-11-16,0 0-11 0,0 0-4 15,-21-80-5-15,21 68-2 0,0 2-1 16,0 3 0-16,0-2-1 0,0 5-2 15,2-4-3-15,5-4 0 0,3 3 0 16,7-3 0-16,5 1 1 0,1 4-1 16,5 2 0-16,-1 2 0 0,2 3-1 15,-3 0-3-15,-3 8 0 0,-2 4 2 0,-3 3 1 16,-3 3 4-16,1 2-1 0,-5 1 1 16,-1 2 0-16,-4-6 1 0,-3-1 0 15,-3 1 0-15,0-7 0 0,0 5-1 16,-3-5 0-16,2-5 1 0,-1 0 1 15,2-5 0-15,-1 0 0 0,1 0 0 16,-2 0 1-16,1 2-1 0,1 0 1 0,-3-1 1 16,3 1 0-16,-1-1 2 15,1-1 0-15,0 1 1 0,0-1 2 16,0 0 1-16,0 2 3 0,0-2-3 0,0-3-3 16,1-12-1-16,6-8-5 0,3-9-2 15,1-1 4-15,0-2-5 0,4 1 4 16,-1 3-1-16,-1 2 2 0,-1 4-2 15,-1 3 1-15,1 2-2 0,-1 2 1 16,-5 6 0-16,3-1 0 0,-5 8 1 0,-2 0-1 16,1 2 0-16,-3 3-1 0,0-2-1 15,0 2-2-15,0 0-1 0,1-1-2 16,-1 1-2-16,0 0 0 0,0 0 5 16,0 0 1-16,0 14 3 0,-6 5 0 15,-4 9 1-15,0-1-1 0,-6 5 1 16,4-1-2-16,-2 3 1 0,2-2-1 15,1 1-1-15,4-5 0 0,2-1 0 16,2-3-2-16,3-3-3 0,0-2-3 16,5-3 0-16,5 1-2 0,3-5 0 0,3 1-5 15,1-5-10-15,6-2-16 0,-1-2-36 16,4-4-32-16,3 0-49 0</inkml:trace>
  <inkml:trace contextRef="#ctx0" brushRef="#br0" timeOffset="103192.5416">8070 7808 363 0,'0'0'48'0,"0"0"-8"0,0 0-11 15,0 0-14-15,0 0-13 0,0 0-7 0,0 0-4 16,0 0-3-16,0 0 3 0,0 0 0 16,-6 7 9-16,6-3 10 15,2-3 6-15,8 3 2 0,1-2-3 16,1-2-4-16,8 0-6 0,-4 0-1 0,4-7 1 16,-5-4-3-16,1-1 2 0,-3-2-2 15,-2-1 1-15,1-3 1 0,-3 0-1 16,-3 4-1-16,-1-1 2 0,-5 4-2 15,0 1 4-15,0-1-1 0,0 0 0 16,-3 3 1-16,-5 1-3 0,2-1 0 0,0 5 0 16,3 2-1-16,3 1-3 0,-4 0 0 15,-9 1 1-15,-3 12 2 16,-7 6 1-16,-2 4 1 0,2 3-3 16,4 0-3-16,-1-3-5 0,11-7-1 0,3 1-2 15,2 0 4-15,4-5 5 0,-4 8-6 16,4-2 3-16,0-6 0 0,4 5-4 15,0-5 5-15,1-2 0 0,2 1 1 16,2-4 1-16,-1-3 1 0,4 3 4 16,7-5 0-16,0-2-3 0,7 0-4 0,0-3-13 15,0-7-32-15,-2-2-56 0,1-1-48 16,-2-2-72-16</inkml:trace>
  <inkml:trace contextRef="#ctx0" brushRef="#br0" timeOffset="103415.7584">8426 7611 594 0,'0'0'38'15,"0"0"-10"-15,0 0-11 0,0 0-5 0,0 0-6 16,0 0-2-16,0 0-4 0,0 0-1 16,0 0-2-16,0 0 2 0,-6-8 0 15,6 19 1-15,4 8 0 0,2 7-2 16,-3 3-1-16,3 7 2 0,-3 3 0 15,0 4 2-15,-3 8 3 0,0-1-6 0,0 0 1 16,-2-3-8-16,-1-3-17 16,2-6-39-16,1-5-127 0,1-7-112 15</inkml:trace>
  <inkml:trace contextRef="#ctx0" brushRef="#br0" timeOffset="104610.1383">10200 7442 330 0,'0'0'72'16,"0"0"-21"-16,0 0-14 0,0 0-12 0,0 0-12 15,0 0 0-15,-39-81 1 0,36 78 0 16,0 1-4-16,-1-1-1 0,0 0-5 16,1-1 0-16,0 3-2 0,-3-1-1 15,0 1-1-15,-8-1-1 0,2 1 0 16,-1 1 0-16,0 0 0 0,2 0-2 0,-1 0 0 15,2 0 0-15,-3 4 0 16,2 6 3-16,-1 0-1 0,2 2 1 16,0 3-1-16,4-4 0 0,0 4-1 15,2 2 2-15,2 3-1 0,-1 4 0 0,3 1-2 16,0-2-5-16,2 2 4 0,5 1 4 16,0 0-2-16,2-4 4 0,1-2-5 15,2-2 0-15,-5-6-1 0,4-4 3 16,-3-4 2-16,2-2 0 0,6-2 2 15,1-2 1-15,8-10 0 0,-1-8 0 0,1-2-2 16,-1-4 1-16,-5-1 0 16,1-3-1-16,-5-1-1 0,2 1 0 15,-4-1 0-15,2 2 5 0,-8 4 2 16,0 7 2-16,-4 1 4 0,-3-1-3 0,0 1-2 16,-4-6-5-16,-2 1-2 0,-1 0-1 15,1 5 1-15,-1 2-1 0,4 6-4 16,0 2 4-16,0 3-4 0,3 4 4 15,0-1-2-15,0 1-3 0,0-2-6 16,-1 2 1-16,1 0 4 0,-3 0 0 0,0 14 4 16,0 7-4-16,0 11 3 15,1 3 1-15,-3 5 2 0,5 3 0 16,0 6-7-16,0 1 0 0,0 2-5 16,4-3-5-16,3-6-7 0,2-4-14 0,1-9-18 15,5-3-27-15,1-9-23 0,4-2-60 16</inkml:trace>
  <inkml:trace contextRef="#ctx0" brushRef="#br0" timeOffset="105056.9315">10662 7375 503 0,'0'0'40'0,"0"0"-18"0,0 0-9 15,0 0-9-15,0 0-3 0,0 0-3 16,0 0 1-16,0 0 1 0,0 0 1 16,-3 64-1-16,1-29 0 0,-1 0-1 15,2 3-2-15,-2-3-3 0,0-3-3 0,1-10-2 16,2-2 1-16,-1-7 5 0,1-8 1 16,0 3 0-16,0-8 1 0,0 0 6 15,0 0 5-15,0 1 9 0,0 1 6 16,0-1 5-16,0-1-3 0,0 0-7 15,1-15-9-15,5-12-7 0,3-11-3 0,0-4 2 16,1-1-1-16,-3 0 3 0,2 4-1 16,-3 4-1-16,1 3 0 15,-3 5 0-15,-1 7 0 0,0 3 1 16,-2 7 0-16,-1 5 0 0,2 1-2 0,-2 4-2 16,0-1-2-16,0 1-6 0,1 0 2 15,2 0 2-15,6 2 2 0,1 12 2 16,3 4 0-16,3 3-4 0,-3 4 2 15,1 3 1-15,-2 1 0 0,0 3-2 16,-1 0 0-16,-1-1-8 0,-1-1-2 0,-1-3-16 16,1-2-15-16,-3-3-19 0,3-2-19 15,-2-5-18-15,-3 0-48 16</inkml:trace>
  <inkml:trace contextRef="#ctx0" brushRef="#br0" timeOffset="105250.1609">10685 7510 516 0,'0'0'25'16,"0"0"-12"-16,0 0-6 0,0 0-3 16,0 0 0-16,98-39-4 15,-68 39-2-15,4 0-6 0,-1 0-5 0,3 1-14 16,4 5-37-16,-2-1-86 0,6 1-113 0</inkml:trace>
  <inkml:trace contextRef="#ctx0" brushRef="#br0" timeOffset="105897.0907">6882 8622 456 0,'0'0'41'16,"0"0"-12"-16,0 0-14 0,0 0-9 0,0 0-6 15,0 0 0-15,0 0 3 0,0 0 4 16,0 0 4-16,0 0-1 0,115-16 0 16,-66 13-3-16,1 0-3 0,2 0-1 15,-2 1-1-15,9-1 2 0,5-2 3 16,13-3 1-16,11-2-4 0,15-6 2 15,8 1-6-15,6-2 2 0,6 0-1 16,1 5 0-16,2 1-3 0,0 0 0 16,3 3 0-16,1 0-1 0,1 1 3 15,-2-2-3-15,1 0 0 0,-4 0-1 0,-6-2 1 16,-4-3 1-16,-6 1 4 0,-2-5-2 16,-4-1 1-16,-3-2-3 0,-4-3 0 15,-6-1-2-15,-4 1 0 0,-6 1-3 16,-4 3-1-16,-11 5-2 0,-5 2-4 15,-6 4-6-15,-9 3-12 0,-5 1-26 0,-1 2-39 16,-4 3-35-16</inkml:trace>
  <inkml:trace contextRef="#ctx0" brushRef="#br0" timeOffset="106460.6618">8440 8749 495 0,'0'0'53'0,"0"0"-13"16,0 0-10-16,-43-79-10 0,27 66-7 16,0 1-7-16,2 0-2 0,2 6-1 15,5 1-1-15,3 5 0 0,-2-2-1 16,0 1 0-16,3-1-3 0,-6 2 1 15,-2 0-2-15,-1 9 0 0,-6 7 2 16,0 2-1-16,4 3 1 0,2 1 0 16,3 4-1-16,4 3 0 0,5 5 3 15,0 6 1-15,1 7 0 0,5 7 1 0,-2 1-3 16,2-1 0-16,0 1 4 0,0-4-3 16,1 0 3-16,-3-5-4 0,3-2 0 15,-1-2-2-15,0-6-1 0,1-3 0 16,-3-1 2-16,1 0 1 0,-4-2 0 15,-1-2 0-15,-1 4 0 0,-12-5 0 0,1-1 1 16,-4-4 1-16,-4 0-4 16,-3-7 4-16,0-3-1 0,1-3-1 15,6-4 2-15,-1-5-3 0,-2 0-3 16,2 0-3-16,-1-6-18 0,4-2-30 0,7-4-61 16,4 0-65-16,3-8-95 0</inkml:trace>
  <inkml:trace contextRef="#ctx0" brushRef="#br0" timeOffset="107112.8189">9427 9272 431 0,'0'0'47'0,"0"0"-10"15,0 0-8-15,0 0-10 0,7-78 1 16,-6 66 0-16,-1-1-2 0,0 4-3 16,0-1-7-16,-1 2-3 0,-5 1-2 15,0 1-3-15,3 2-1 0,-8 1 0 16,8 2-1-16,-9 1-1 0,-5 0 1 15,-2 4-2-15,-4 8 2 0,0 1 0 16,4 1 0-16,0 1 5 0,5 1-5 16,-2 3 5-16,7-1-4 0,0-1-2 15,1-4-1-15,5 3-1 0,0-7 0 0,2 3-1 16,-1 0 3-16,1-2 1 0,-1 2 0 16,2-6-1-16,0 5-1 0,0-6-1 15,0 0 1-15,0 2 3 0,3-4 0 16,6-2 3-16,10-1 0 0,2 0 0 15,6-10-2-15,0-4 0 0,-1-2 0 0,0-4 0 16,-2-2 0-16,-3 0 1 16,2-5 0-16,-3 2-3 0,-4-3 3 15,-3-2-2-15,-1 2 4 0,-5-3 1 16,0 1 2-16,-4 0 0 0,-3-4 1 0,0 1 1 16,0 0-2-16,-3 1 2 0,-4 2-2 15,3 5 2-15,-1 8 3 0,4 8 0 16,-1 5-3-16,2 4-1 0,-1-2-6 15,1 2-2-15,0 0-1 0,-2 0 0 16,2 12 0-16,0 13 1 0,0 11 2 0,0 8-2 16,0 8 1-16,0 0 0 0,3 5 0 15,-1 1 4-15,1-3-5 0,0-1 3 16,0-4-5-16,-2-6-2 16,3-7-1-16,2-6-1 0,-3-10-5 0,0-4-11 15,0-6-25-15,-2-7-56 0,1 1-46 16,-1-5-130-16</inkml:trace>
  <inkml:trace contextRef="#ctx0" brushRef="#br0" timeOffset="107557.0415">9891 9024 562 0,'0'0'51'16,"0"0"-17"-16,0 0-11 0,0 0-9 0,0 0-5 15,0 0-6-15,0 0-4 16,0 0-1-16,0 0-1 0,0 0 1 16,-12 3 1-16,-2 25 2 0,-1 3-2 15,-2 4 2-15,2 1 1 0,1-3-3 0,2-4 2 16,5-9-4-16,4-8 0 0,2-6 1 16,1-6 1-16,-2 0 2 0,2 0 1 15,0 3 2-15,0-2 1 0,0-1-2 16,0 0-1-16,0-8-2 0,2-8-5 15,5-9 5-15,0 0-5 0,4-2 5 0,0 0 0 16,-1 0-1-16,2-1 2 16,-1 1-1-16,-2 1 0 0,4 2 1 15,-6 3 0-15,2 6-1 0,-2 3 1 16,-2 5-2-16,-3 4 1 0,1 0-1 0,-3 3-1 16,0-1 2-16,6 1-1 0,3 7 1 15,1 8 0-15,7 9 2 0,-4 3 0 16,0 3 2-16,-3 2-3 0,2 1 0 15,-5-1 4-15,0 0-5 0,-1-3 3 16,-1-3-5-16,0-8-1 0,-2-2-3 0,-2-7-4 16,1-4-4-16,-1 0-19 0,-1-5-28 15,0 3-61-15,0 2-103 0</inkml:trace>
  <inkml:trace contextRef="#ctx0" brushRef="#br0" timeOffset="107744.0301">9641 9233 622 0,'0'0'42'0,"0"0"-19"0,0 0-9 16,0 0-5-16,0 0-7 0,59-83-2 16,-29 66-2-16,2 2-3 0,6 3-2 15,-2 3-11-15,4 1-22 0,-1 4-55 16,3 1-94-16,0-1-107 0</inkml:trace>
  <inkml:trace contextRef="#ctx0" brushRef="#br0" timeOffset="115841.1232">17535 7435 99 0,'0'0'17'0,"0"0"-4"0,0 0-6 0,0 0-1 15,0 0-1-15,0 0-1 0,0 0 1 16,0 0 1-16,-5 0 0 0,5 0-1 16,0 0 2-16,0 0 2 0,0 0 0 15,0 0 0-15,0 0 0 0,2-3 0 16,1-1-2-16,2 1-1 0,1-2-2 15,-3 1 0-15,6-2-3 0,0 0-1 16,-1 0 1-16,-1 0-2 0,2 2 0 16,0-1 0-16,1 2-2 0,-1-2 0 15,1 2-1-15,6-1 1 0,-6 1-2 0,7-2 0 16,-1 2-2-16,3-1-1 0,4-3-6 16,3 1-8-16,-1-1-16 0,5-1-29 15</inkml:trace>
  <inkml:trace contextRef="#ctx0" brushRef="#br0" timeOffset="117893.879">20002 6173 231 0,'0'0'51'0,"0"0"-12"15,0 0-15-15,0 0-6 0,0 0-6 0,0 0-1 16,0 0 0-16,0 0-2 16,0 0-2-16,0 0 0 0,-27-30-4 15,27 30-3-15,-1-2 1 0,1 2-1 16,0-1-3-16,0-1-1 0,0 0-1 0,0 1-3 16,0 0 2-16,0 0 2 0,0-1-1 15,0 0 0-15,0 2 2 0,0-1 0 16,0 1 1-16,0 0 1 0,1 0 0 15,2 0 1-15,-1 3 1 0,1 1-2 16,-3 7 1-16,0-5 1 0,0 5 0 0,-3 4 6 16,-2-5 1-16,-4 2 0 0,3-4 3 15,-3-1-2-15,2-4 1 0,1-1-1 16,-4 1 1-16,4-3 0 16,0 0-2-16,-4 0-1 0,6 0-1 0,-3-3-2 15,-1-2 1-15,5 1-2 0,-4-5 1 16,6 4 3-16,0 1-3 0,-2-6 0 15,3 3-5-15,0-5-4 0,0 1-1 16,0 5-2-16,0 2-2 0,0 4-2 16,0-5-4-16,1 2 4 0,1 1 4 0,7-3 5 15,2 5 1-15,3 0 0 0,2 0-1 16,-1 1 0-16,-1 5-1 0,-5-1 0 16,3 2-1-16,-4-2 2 0,-4 1 0 15,1 2 1-15,-4-6 3 0,2 3 0 16,-3 0 4-16,0 1 1 0,0 3 2 15,-4 3 2-15,-1-6-3 0,-5 3 2 16,2-4-2-16,-3-2 3 0,1 0 0 16,4-3-1-16,-7 0 0 0,8 0-2 15,-1 0-2-15,-4 0-1 0,7-3-1 0,-1 0-3 16,1 1 1-16,0-4-2 0,1 2-4 16,1-1 2-16,-1-6-3 0,2 7 0 15,0-6 3-15,3-5-2 16,6 3 2-16,2 0 0 0,0 3 0 0,-1 2 2 15,0 4-2-15,0-2 0 0,0 2-2 0,-5 2 0 16,7-1-4-16,-6 2 2 16,4 0 2-16,3 0 1 0,-4 0 1 0,0 0-7 15,-6 2 1-15,4 2 3 16,-6 1 4-16,1 4 8 0,-1 4 0 0,-1 1 2 16,-3 4 1-16,-4-6 0 0,-2-1 2 15,1-2 0-15,-1-3-1 0,-4 2 0 16,4-2-1-16,-2-3 0 0,-1 1 2 15,0-4-3-15,0 2 0 0,6-2 0 16,-3 0-1-16,5 0-1 0,-5-5 0 0,2 1-2 16,4 1-1-16,-1-7-1 0,2 7-2 15,1-4 0-15,-1 2-2 0,2-2-1 16,0 1-1-16,0 0-3 16,0-7-1-16,0 9-1 0,2-3 1 0,2-3 3 15,3 4 1-15,2 2 0 0,1-1 0 16,-1 3-1-16,-5 0 0 0,3 0 3 15,-2 2 1-15,0 0-1 0,6 0-2 16,-1 0 1-16,-6 2 0 0,2 2 1 16,-3 1 1-16,-2-2 2 0,2 1 1 0,-3 2 3 15,0 4 2-15,-6 3 1 0,-4 4 0 16,2-7-1-16,-4-2-1 0,0-1 1 16,2-3-1-16,0 0 1 15,1-2-1-15,4-2 0 0,-1 0-4 0,2 1 1 16,4-1-1-16,-2 0-1 0,2 0 1 0,-1 0-2 15,-1 0 0-15,-2 0-3 16,-1-3 0-16,2 0-1 0,-1 2-1 16,4 1 1-16,-1-2-1 0,1 2-3 15,0-2-2-15,0-3 2 0,0-1 1 0,0-2 0 16,1-1 5-16,1 7-2 0,2-2 2 16,-1 3 0-16,1-1-1 0,1 0 1 15,-1 1-2-15,0 1 2 0,1 0-1 16,0 0 1-16,3 0-1 0,-5 3-5 15,-1 0-10-15,3 4-14 0,-2-2-48 0,0 6-51 16</inkml:trace>
  <inkml:trace contextRef="#ctx0" brushRef="#br0" timeOffset="119835.7472">17757 7432 67 0,'0'0'25'0,"0"0"-4"0,0 0-6 16,0 0-7-16,0 0-3 0,0 0-2 0,0 0 1 16,0 0-3-16,0 0 1 0,3-8 2 15,-3 6-1-15,0 2 5 0,0-1 2 16,2 1 8-16,-2-1 6 0,0 1 4 15,0 0 0-15,0-2-3 0,1 2-5 16,-1-2-6-16,0 2-6 0,0-1-4 0,0 1 1 16,0-2-3-16,3 2 1 0,-3-1-1 15,1 1-1-15,4-4 0 0,-1 2 3 16,4-3-1-16,1 0 3 0,0 1-2 16,1 0 1-16,0-1-2 0,1 2 0 15,-1-2-1-15,7 1 1 0,2-1 10 16,6-4 3-16,2 0 3 0,3-1 3 15,2-4-6-15,4-2-4 0,2-2 0 16,2 0-7-16,1-2 0 0,2 1-4 16,4-1-4-16,-3 2 2 0,0 1-4 0,-2 2 4 15,-2 3 0-15,-4 1 0 0,-5 4-3 16,-10 2-1-16,-2 2 0 0,-8 2-1 16,-5-1 3-16,6 0 2 0,-6 2 1 15,1 0 0-15,5-2 1 0,-7 2 0 16,8-1-1-16,5-3 2 0,0-1 3 0,6-4 0 15,2 0 1-15,1-3-2 16,1-1-3-16,2 0-1 0,0-1 0 16,2 1 0-16,3-1 1 0,1 0-1 15,3 2 0-15,-1 1 0 0,-1 0 0 0,0 0-1 16,-4 3 0-16,-4 0 0 0,-3 5 1 16,-8-2-5-16,-1 3 3 0,-6 1 1 15,-1-3 0-15,7 1 5 0,1-2 1 16,3-2-1-16,0-2-2 0,-2 1-1 15,-5 3 2-15,-2-1-3 0,1-2 2 0,1-3 0 16,4-2 1-16,3-1-1 0,2-1 3 16,3-2-3-16,-2 3 0 15,2 0-2-15,-2 3 0 0,2-1 0 16,1 1 0-16,4-2 0 0,2 3 2 0,5-2-2 16,-1-1 1-16,4 2-1 0,-2-1-1 15,-2-1 1-15,1 1 0 0,-1 0 0 16,-2 2 0-16,-3-1 1 0,-3 2-1 15,-4-1 0-15,-8 5 0 0,-4-2-1 16,-3 2 1-16,-6 4-1 0,1 0 3 0,-5 1 0 16,0-1 1-16,0 1 0 0,1 0-1 15,1-2-1-15,2-1-1 0,1 1 0 16,3-4 0-16,4-1 0 0,-1-3-5 16,5 0 5-16,1-2-6 0,-1 4 3 15,-4 2 1-15,1 1 1 0,-4 1-1 16,0 0 1-16,2 2-2 0,-7 1 0 15,1-1 1-15,-5 2 1 0,0-2 2 16,0 2 1-16,1 0-1 0,1 0 0 16,-1 0 0-16,0-1 0 0,-1 1 1 0,2 0 2 15,-2 0-2-15,0 0-1 0,1 0 2 16,-1 0-3-16,0 0 1 0,2 0 2 16,-2 0-1-16,0 0 2 0,0 0-1 15,0 0-1-15,0 0-1 0,0 0-2 16,0 0-2-16,0 0-3 0,0 0 0 15,0 0-1-15,0 0 0 0,0 0 2 16,0 0-2-16,0 0 2 0,0 0-1 16,0 0 4-16,-2 0 0 0,1 0 0 15,-1 0-3-15,1 0 1 0,0 0-3 0,-1 0-1 16,1 0-15-16,-5 0-21 0,1 1-40 16,-6 4-43-16,-4 1-50 0</inkml:trace>
  <inkml:trace contextRef="#ctx0" brushRef="#br0" timeOffset="120062.8088">19892 6625 316 0,'0'0'37'0,"0"0"-19"0,0 0-22 15,0 0-15-15,0 0-32 0,0 0-48 16</inkml:trace>
  <inkml:trace contextRef="#ctx0" brushRef="#br0" timeOffset="120757.0183">18579 7536 450 0,'0'0'59'0,"0"0"-18"16,0 0-14-16,0 0-8 0,0 0-9 15,0 0-5-15,0 0-4 0,0 0-1 16,0 0-1-16,0 0 0 0,3-68 0 0,15 56-1 16,4 3 1-16,0 2-6 0,-5 3 2 15,2 1 0-15,-2 3 1 16,-4 0 2-16,5 0-3 0,-3 6 2 0,-3 3 1 16,5 8 2-16,-6 3 3 0,-4 7-1 15,-3 3 0-15,-4 4 0 0,0 2-1 16,-10 1 4-16,1-3-5 0,-5-3 1 15,2-2 0-15,0-7 1 0,4-5 0 16,1-3 0-16,1-6 0 0,3-3-1 16,2 0 0-16,1-5-2 0,-2 0 0 0,2 0 2 15,0 0-4-15,0 0 2 0,0 0 0 16,0 0-1-16,10 0 4 16,7-1-2-16,6-8 0 0,0 1-6 0,1-2 0 15,2 2 1-15,2-3-4 0,1 0-9 16,1 1-25-16,1 0-31 0,-6 0-33 15,0-1-30-15,-3-1-52 0</inkml:trace>
  <inkml:trace contextRef="#ctx0" brushRef="#br0" timeOffset="121058.2314">19070 7421 432 0,'0'0'79'0,"0"0"-20"16,0 0-17-16,0 0-11 0,0 0-6 15,0 0-9-15,0 0-5 16,0 0-3-16,0 0-5 0,0 0-1 0,8-21-6 16,-8 21 0-16,0 0 1 0,0 3 0 15,0 15 3-15,-5 11 0 0,-2 13 1 16,1 4-3-16,-1 5-1 0,-3 2 0 15,0 2 1-15,0 0 2 0,0-4-1 16,1-1-1-16,0-6-5 0,2-5-2 0,0-5-4 16,1-3-9-16,2-6-19 15,1-8-35-15,1-1-42 0,2-6-59 0</inkml:trace>
  <inkml:trace contextRef="#ctx0" brushRef="#br0" timeOffset="121651.0979">19209 7890 515 0,'0'0'49'0,"0"0"-12"16,0 0-16-16,0 0-3 0,0 0-9 0,0 0-2 15,0 0-3-15,0 0 0 16,0 0-4-16,0 0 0 0,-30-39 1 16,30 39-1-16,-2-2 0 0,1 0-1 15,1 1-2-15,-2 0 2 0,2-1-2 0,0-6 0 16,0-2 0-16,2-4-1 0,5-4 2 16,3 4-1-16,0 4 2 0,-1 0 1 15,-2 4-1-15,2 0 0 0,1 2-2 16,-6 1 1-16,1 1-1 0,-1 2 0 15,6 0 0-15,3 5 1 0,0 4 1 0,-3 4 1 16,-2 4 1-16,-4 3 1 0,-3 2 4 16,-1 1-5-16,0 4 3 0,-5-4-5 15,-1 0 0-15,-3-3 1 16,3-6 0-16,1-1 1 0,2-5 0 0,0-4 0 16,1 1 2-16,2-5 0 0,0 0-1 15,0 0 1-15,0 2 0 0,0-2-1 16,0 0-2-16,0 0-1 0,0 0-2 15,0 0-1-15,8-7 2 0,6-3-1 16,5-2 2-16,0 1 2 0,-6 5-3 0,2 1-2 16,-4 2-1-16,-7 2 1 0,8 1 3 15,-5 0 1-15,2 0 0 0,1 0 0 16,-6 1 0-16,3 7 3 0,-5-3-3 16,-2 7 2-16,0 6 1 0,-12 2-3 15,-5 6 2-15,-6-4-1 0,-3-2-1 16,-2-4 0-16,1-2-2 0,0-4 0 15,3-5-6-15,-1-2-3 0,4-3-23 16,6 0-54-16,5-5-89 0,7-8-106 16</inkml:trace>
  <inkml:trace contextRef="#ctx0" brushRef="#br0" timeOffset="122120.2327">19361 7615 481 0,'0'0'55'0,"0"0"-19"0,0 0-13 16,0 0-11-16,0 0-10 0,0 0-4 15,0 0-5-15,0 0 1 0,0 0 1 0,0 0 3 16,-6-24 0-16,18 25-1 0,1 9 4 16,6 2-1-16,-5 3 2 15,2 0 0-15,-1 2-2 0,-3-2 0 16,0-2 1-16,-5-1-1 0,2-2 0 0,-5-2 0 16,1-1 0-16,-1 2 1 0,-3-6 0 15,2 2 3-15,-3-5-1 0,0 0 1 16,0 0 3-16,2 1 0 0,-2 1 2 15,0-1 3-15,1 1 2 0,-1 0-1 16,0-1-3-16,0 0-2 0,0-1-2 0,-6 0 1 16,-1 0-2-16,-3 0 0 0,-4-9-3 15,5-3 0-15,-2-6-1 0,5-2-4 16,4-4 2-16,2 0-2 16,0-2 0-16,6 0-1 0,5 3 0 0,1 5-4 15,2 3-7-15,-3 6-8 0,2 2-21 16,5 7-34-16,-4 0-75 0,7 0-132 15</inkml:trace>
  <inkml:trace contextRef="#ctx0" brushRef="#br0" timeOffset="122817.0017">19981 6446 9 0,'0'0'-9'0</inkml:trace>
  <inkml:trace contextRef="#ctx0" brushRef="#br0" timeOffset="123156.2155">19981 6446 61 0</inkml:trace>
  <inkml:trace contextRef="#ctx0" brushRef="#br0" timeOffset="123548.9373">19981 6446 61 0,'21'-24'12'0,"-21"24"-6"0,0-1-4 0,0 1-1 0,0-3 2 0,0 3-1 0,-2-1 0 0,2 1 6 0,0-1 2 16,0 1 5-16,0-1 2 0,0 1 0 15,0-2 1-15,0 2-2 0,0 0 0 16,0 0-3-16,0-2-3 0,0 2-2 15,0 0-5-15,0 0 1 0,0 0-2 16,0 0 5-16,0 0 8 0,0 0 4 16,0 0 3-16,4 4-3 0,2 4-6 15,2 5-5-15,-1-3-1 0,3 5-3 0,-1 1 2 16,-1-2 3-16,1 4-2 0,1 0 2 16,-1 3 0-16,0 1-2 0,0-2 0 15,0 3-1-15,0 2-2 0,0-1 1 16,2 2-3-16,-1 3 0 0,3-1 1 15,-3 1-3-15,2 0-2 0,-1 0 0 0,1 1 1 16,-2 1-1-16,2-1 3 16,-2-1-1-16,0 2 1 0,2-4 0 0,-4-2-2 15,0-2 0-15,0-2 1 16,-2-5-1-16,0-3 1 0,-3-4 0 0,1 2 0 16,-1-3 1-16,1 2-2 0,0 0 2 15,-2-7-2-15,1 2-1 0,-3-5 0 16,0 0 1-16,0 0 1 0,1 2-1 15,-1-1 0-15,2 0-1 0,-2 1-2 16,1 0 0-16,-1 0-4 0,2-1-6 0,-2-1-13 16,0 2-38-16,1-2-33 0,-1 1-68 15</inkml:trace>
  <inkml:trace contextRef="#ctx0" brushRef="#br0" timeOffset="124436.2198">20233 6946 179 0,'0'0'45'0,"0"0"-8"16,0 0-11-16,0 0-12 0,0 0-3 15,0 0-7-15,0 0-3 0,0 0-4 0,0 0-5 16,0 0 3-16,-1 0 3 16,8-3 4-16,9-4 5 0,4 0-3 15,3-4-2-15,3 1-2 0,0-2 1 16,1 1 3-16,2-3-2 0,0 2 0 0,-1-1-3 16,1 1 0-16,1-2-1 0,1 1 0 15,2 0 5-15,1-1-7 0,0 1 3 16,-2-1-1-16,-1 0-3 0,-2 0 5 15,2 1 2-15,-3-1-2 0,0 1 0 16,0 0 0-16,-1 1-3 0,1 2 1 0,-4-1-1 16,-1 4 0-16,-7 0-2 0,0 3-2 15,-6 1-6-15,-5 1-7 0,1 1-3 16,-6 1-6-16,0-2 8 0,0 2 6 16,1 0 10-16,0 0 6 0,2 0 3 15,-2 0 1-15,1-1 3 0,-1 1 0 16,1 0 1-16,-1 0-2 0,1-2-2 15,-2 2-2-15,1 0-2 0,-1 0 0 16,0 0-2-16,2 0 1 0,-2-1-3 16,0 1 2-16,1 0 0 0,-1 0-1 0,0 0-2 15,2 0-4-15,-2-2-6 0,1 2-2 16,-1 0 1-16,2-1 3 0,2-2 2 16,0 0-3-16,2 1-1 0,1-3-1 15,-2 4 1-15,2-3 11 0,3-1-1 16,-3 2 2-16,0 0-3 0,2-1-3 15,1 2-1-15,0-1 1 0,-1 0 2 16,2-2 4-16,4 1 1 0,-6 1 2 16,8-4-1-16,-2 1 2 0,0-1 1 15,0-1-1-15,1 1 2 0,-3 0-1 0,-2 5-1 16,2-4 1-16,-4 1-2 0,1 0 1 16,0 2 1-16,-2-1-2 0,1-1 1 15,-6 2 0-15,2 2 1 0,-5 1 2 16,0-2 3-16,0 2-2 0,1 0 0 15,-1 0-3-15,2 0-2 0,-2 0 1 0,0 0-3 16,0 0-1-16,0 0-4 0,0 0-2 16,0 0 0-16,-2 0 0 0,1 0-2 15,-1 2 3-15,1-1-4 16,1 1-14-16</inkml:trace>
  <inkml:trace contextRef="#ctx0" brushRef="#br0" timeOffset="124861.3555">21180 6477 245 0,'0'0'53'0,"0"0"-23"16,0 0-14-16,0 0-9 0,0 0-5 16,0 0-4-16,0 0 0 0,0 0-2 0,0 0 2 15,0 0-1-15,-6-6-6 0,9 6 4 16,9 0-2-16,5 0 2 0,4 1 7 16,2 0-1-16,-2-1 4 0,1 0 3 15,0 0-4-15,-5-1-2 0,-2-3-1 16,-5 1-2-16,1-1 2 0,-1 2-2 15,-5 0-1-15,2 2 2 0,-7 0-1 16,0 0 2-16,0 0 7 0,0 0 5 16,0 0 3-16,0 11 1 0,-10 5-2 15,-2 4 1-15,-2-2-4 0,-1 0-1 0,2-2-4 16,2-1-5-16,-1 0-1 0,2-1-3 16,1 2-1-16,1 0-6 0,-1 0-7 15,0 1-14-15,4 0-27 0,-1-5-43 16,3-3-74-16</inkml:trace>
  <inkml:trace contextRef="#ctx0" brushRef="#br0" timeOffset="125636.1141">20391 6747 222 0,'0'0'65'0,"0"0"-8"0,0 0-11 0,0 0-7 15,0 0-10-15,0 0-6 0,0 0-3 0,0 0-9 16,0 0-5-16,6-6-2 0,-6 6-6 16,0 0-1-16,0 0 0 15,-9 4 0-15,-4 8-7 0,-5 3 1 16,1 2 0-16,3 0 4 0,-2 3 6 0,1 0 1 16,2-1 0-16,-1 1-1 0,1-2 1 15,0-1-2-15,4-6 1 0,0-1-1 16,5-2 0-16,-3-1 1 0,3 1-1 15,1-5 0-15,1 1 0 0,2-4-1 16,-1 0 1-16,1 0-3 0,0 3 1 0,-2-3-1 16,2 1-1-16,0-1-1 0,0 1 0 15,0-1-1-15,0 2 2 0,0-2 2 16,0 1 6-16,5 1-1 16,6 0 2-16,8-2-3 0,1 0-4 0,6 0 0 15,-3 0 1-15,2-4-2 0,1 1 3 16,0-2-7-16,-2 2-8 0,0-1-19 15,-7 3-32-15,2-1-26 0,-8 2-34 16</inkml:trace>
  <inkml:trace contextRef="#ctx0" brushRef="#br0" timeOffset="125901.7762">20391 6768 386 0,'0'0'60'0,"0"0"-19"0,0 0-18 0,0 0-10 16,0 0-8-16,0 0-2 0,0 0-2 16,0 0-1-16,0 0 4 0,0 0-4 15,-9 2 1-15,15 14 0 0,4 5-4 16,1 3 0-16,1-2 0 0,0 4-6 15,2 1-2-15,1 1-7 0,-1-1-16 0,1 0-42 16,-1-1-46-16,-1-2-98 0</inkml:trace>
  <inkml:trace contextRef="#ctx0" brushRef="#br0" timeOffset="126388.9818">20774 7129 575 0,'0'0'26'16,"0"0"-10"-16,0 0-8 0,0 0-5 15,0 0-2-15,-10-84-2 0,16 68 0 16,4 4-3-16,1-3 1 0,-2 4 0 16,4 5-2-16,-6 2 1 0,3 4-1 0,8 0 2 15,-4 4 2-15,8 7-1 0,-4 3 0 16,0 1 1-16,-2 5-2 0,-3-1 2 16,-2 2 0-16,-3 0 1 0,-4-5-2 15,-1 1 2-15,-3 1 3 0,0 0-3 16,0-2 6-16,-3 0-5 0,0-6 2 15,0-5 1-15,2 0 4 0,1-5 1 16,-2 0-1-16,2 0 1 0,-7 0-5 16,-2 0 0-16,-1-9-2 0,-3-3 0 15,6 1-5-15,3-5 3 0,2-2-2 0,1 0 1 16,1-7 2-16,0 3-2 0,0 1 1 16,1-1-1-16,4 2-1 0,1 0-1 15,-2 4-2-15,3 2-3 0,0 1-2 16,-1 6-8-16,4-3-16 0,3 3-17 15,2 1-47-15,6-1-38 0,1 0-64 0</inkml:trace>
  <inkml:trace contextRef="#ctx0" brushRef="#br0" timeOffset="126653.1739">21238 6865 473 0,'0'0'57'16,"0"0"-18"-16,0 0-14 0,0 0-7 15,0 0-5-15,0 0-3 0,0 0-4 16,0 0-4-16,0 0-4 16,0 0 0-16,-10 19 0 0,9-2-1 0,-1 8 3 15,1 5 0-15,1 2 0 0,-3 5-2 16,0 1 1-16,0 1-2 0,-3 2-5 15,-1-1 0-15,1-2-13 0,0-3-20 16,0-3-29-16,1-7-55 0,0-5-68 16</inkml:trace>
  <inkml:trace contextRef="#ctx0" brushRef="#br0" timeOffset="127235.6999">21350 7195 545 0,'0'0'51'0,"0"0"-20"16,0 0-7-16,0 0-7 0,0 0-7 15,0 0-5-15,0 0-2 0,0 0-1 16,0 0-1-16,-17-31-1 0,16 28 0 15,1 3-1-15,-2-2 0 0,2 2-2 0,0 0-1 16,-1-2 1-16,1-6-2 16,0-2 0-16,6-5-1 0,7-5 1 15,4 2 1-15,2 2 1 0,1 4-1 16,-6 3 1-16,1 1-2 0,-6 3 1 0,-5 3-1 16,9 1 0-16,-7 1 0 0,4 0-1 15,5 0 1-15,-8 3-1 0,2 7 4 16,-2 2-2-16,-4-3 1 0,-1 8 1 15,-2 3-1-15,0 3 6 0,-8 7-2 16,-2 2 3-16,-3-3-3 0,-3-1-1 0,3-3 1 16,1-8 0-16,7-7 0 0,2-5 2 15,3-5 2-15,0 0 1 0,0 0 1 16,0 1 0-16,0 1 0 16,-2-2-2-16,2 0-2 0,0 1-1 0,0-1-4 15,0 0-2-15,0 0-1 0,0 0-1 16,0-1-2-16,3-2 3 0,2-1-1 15,4 3 1-15,0 1 3 0,1 0-1 16,5 3 2-16,-4 3-1 0,-3-2 1 16,3 6-1-16,-5-4 2 0,-2 1-1 0,2 1 2 15,-4-5 1-15,-1 6-2 0,-1 2 2 16,0 1 1-16,-9 4-1 0,-2-3-1 16,-7-4-1-16,0-2-2 0,-3 1-9 15,-3-3-22-15,-4-1-53 0,1 0-42 16,-2-2-39-16</inkml:trace>
  <inkml:trace contextRef="#ctx0" brushRef="#br0" timeOffset="127418.1183">21679 7348 356 0,'0'0'-34'0,"0"0"-53"0,0 0-143 15</inkml:trace>
  <inkml:trace contextRef="#ctx0" brushRef="#br0" timeOffset="131696.4385">19404 7339 45 0,'0'0'30'0,"0"0"2"0,0 0-2 0,0 0-4 16,0 0-3-16,0 0-3 0,0 0-6 16,0 0-3-16,0 0-4 15,-8 4-6-15,6-2-2 0,2-2 1 16,0 1 0-16,0-1 2 0,0 2 2 0,0-2 3 16,0 2 3-16,0 2 3 0,0-1 5 15,8 3 2-15,-3-1-2 0,7-5 1 16,4 0-4-16,4 0-3 0,7-5 0 15,0-4-3-15,2 0 1 0,2-2-2 16,1 1-1-16,4-3-2 0,-1 3-2 0,0-2-3 16,1 1 0-16,-1-1-1 0,-2 2 1 15,0-3-4-15,0 1 2 0,-1-1-1 16,1 4-1-16,-1-4 3 16,-2 1-2-16,-3 0 2 0,-1-1 0 0,-2 1 2 15,-1 1-1-15,-8 4 1 0,-2 2-1 16,-5-1-1-16,-5 5 1 0,2-1-1 15,-5 2-1-15,0-1 2 0,0 1-1 16,1 0 0-16,1 0 1 0,-1 0-1 16,1 0 0-16,-1-1 1 0,-1 1-2 0,3 0 0 15,-3 0-1-15,1 0 0 0,-1 0-2 16,0 0-1-16,2 0 2 0,-2 0-2 16,0 0-1-16,1 0 4 0,-1 0-3 15,0 0 4-15,1 0 0 0,-1 0 1 16,0 0 1-16,2 0 0 0,-2 0 0 15,1 0-1-15,-1 0 0 0,2 0 0 16,-1 0 1-16,1 0-1 0,-1 0 2 16,1 0 1-16,-1 0 0 0,1 0 1 15,-2 0 1-15,1 0 2 0,-1 0 1 0,2 0 1 16,-2 0 0-16,1 0 0 0,-1 0-1 16,0 0-1-16,2 0-1 0,-2 0 1 15,0 0-5-15,0 0-2 0,0 0-13 16,0 0-7-16,-2 0-2 0,-10 0-9 15,-5 0 2-15,-3 0 1 0,-2 1 3 0,6 2 6 16,2 0 12-16,3 1 3 0,-1-3 1 16,1 2 1-16,1 0 2 15,0-1-1-15,6-1 2 0,-6 0 3 16,5 0-2-16,0 2 3 0,0-2 0 0,5-1 2 16,-1 0 2-16,1 0 2 0,-1 0 2 15,-1 1 2-15,1-1-1 0,1 0-2 16,-2 2-5-16,2-2-2 0,0 0 3 15,0 0 3-15,0 2 4 0,0-2-1 16,0 0-3-16,5 1 0 0,0-1-3 0,10 0-1 16,-4 0-1-16,2 0 0 0,3 0-2 15,-3 0 0-15,3-1 2 0,-6-1 0 16,2 0-1-16,-2 0 1 16,1-2-2-16,0 3 0 0,-7 0 0 0,0-1-1 15,-4 2-2-15,0-2 0 0,0 2-1 16,2 0 1-16,-1 0-2 0,1 0 4 15,-1 0 6-15,1 0 3 0,-1 0 4 16,-1 4-2-16,0 6-1 0,-3 6-4 16,-6 2-1-16,-4-2-1 0,-4 2-5 0,-3 0-5 15,-1 2-10-15,-2-1-13 0,-1 1-27 16,3-4-47-16,-2 1-146 0</inkml:trace>
  <inkml:trace contextRef="#ctx0" brushRef="#br0" timeOffset="133148.2242">18317 7771 62 0,'0'0'26'0,"0"0"2"0,0 0 4 15,0 0-1-15,0 0 1 0,0 0-1 16,0 0 4-16,0 0 0 0,0 0 1 15,0 0-5-15,46-22-2 0,-46 22-3 0,0 0-2 16,2 0-6-16,-2 0-6 16,0 0-5-16,-2 0-1 0,-8 0-5 0,-4 7 0 15,-7 2 0-15,0 2 2 16,-5 1-1-16,-2 2 1 0,-2 1 2 0,0 1-3 16,-2 0 7-16,-1-1-8 15,-1-2 2-15,-2 2 1 0,0-3-2 0,-2 1 0 16,-1-1-2-16,0-2 0 0,2-2 1 15,2-1 0-15,4-3 2 0,10-1-1 16,8-1 2-16,1-1-1 0,6-1 1 16,1 0-1-16,0 2-1 0,5-2-1 0,-1 0-3 15,1 0-3-15,0 0-2 0,-2 0-2 16,2 0-2-16,0 0-1 0,0 0 0 16,0 0 1-16,0 0 5 0,0 0 1 15,0 0 4-15,0 0-2 0,0 0-2 16,6 0-3-16,0 0 0 0,4 0 1 15,3-2 5-15,-3-1 1 0,6-1-2 16,-6-1-6-16,6 0-6 0,-6 1-3 16,-5 3-5-16,3-5 0 0,-3 5-2 0,-2 0 1 15,5-4 3-15,-5 3 4 0,3-5-2 16,0 2-4-16,1-2 3 0,0 1-1 16,-1-3-4-16,3-2 3 0,-3 4 4 15,2-5 5-15,-4 3 11 0,-1 1 1 16,2-2 0-16,-4 6 0 0,2-4-1 0,-1 3 2 15,0-6-4-15,1 2 4 16,0 0 2-16,1 0 5 0,-1-1 5 16,0 2 4-16,0-2 4 0,0 1 4 15,1 1 2-15,-1 0 0 0,-1 4 0 0,1 0 2 16,-3 4 2-16,0-1 0 0,0 1-8 16,0 0-10-16,0-2-4 0,0 2-2 15,0 0-1-15,-11 2 4 0,-3 8-3 16,-8 5 2-16,-2 4-1 0,-2-1-2 15,0 0 1-15,1 0-3 0,-1 0 4 0,0 1-5 16,0 2 2-16,0-1-3 0,0-2-1 16,1 0-1-16,-1-2 0 15,3 0 1-15,0-2-2 0,8-2 2 16,3-5-1-16,4-1-1 0,5-4 1 0,-1 1-1 16,4-3 1-16,0 0 0 0,0 0 1 15,0 0-2-15,-1 1 4 0,1-1-2 16,0 0 1-16,0 1-1 0,0-1-1 15,0 0 1-15,0 0 2 0,0 0 3 16,1 2 1-16,14-2 2 0,3 0-1 0,8 0-1 16,-1-2-2-16,0 0-1 0,1-1-3 15,0 0 0-15,1-1 0 0,-1 2 2 16,3-3 0-16,0-1-1 16,0 1 0-16,-3 0-3 0,-6 1-1 0,-1 1 0 15,-7 2 0-15,-2-1 1 0,3 1-6 16,-9 1-4-16,2 0-6 0,-6 0-9 15,3 0-6-15,0 0-22 0,0 0-18 16,2 6-11-16,-5 0-23 0</inkml:trace>
  <inkml:trace contextRef="#ctx0" brushRef="#br0" timeOffset="133433.0617">17830 7769 301 0,'0'0'62'0,"0"0"-29"0,0 0-13 16,0 0-13-16,0 0-1 0,0 0 2 16,0 0 3-16,0 0 4 0,0 0 0 15,1 23-4-15,6-2-5 0,-1-2 1 16,1 1-5-16,-1 2 1 0,0-1-1 15,1-2-1-15,3 1 2 0,-1 0-3 0,1-4-1 16,1-2-2-16,-3-3-5 16,1 1-4-16,-5-5-6 0,0 1-14 15,5 6-36-15,-3-7-49 0,-2 2-78 16</inkml:trace>
  <inkml:trace contextRef="#ctx0" brushRef="#br0" timeOffset="133888.9116">17405 7822 372 0,'0'0'66'16,"0"0"-18"-16,0 0-17 0,0 0-16 0,0 0-8 15,0 0-6-15,0 0-2 0,0 0-5 16,0 0-1-16,0 0 3 0,1-18 4 16,2 18 6-16,1 13 2 0,5 3 3 15,0 5-3-15,-1 2-1 0,1-1-2 16,-2 1 1-16,2 0 2 0,0 1 2 15,2 2 0-15,-1 0-1 0,2 1-4 16,2 0-2-16,-1 1 0 0,2-1-2 16,-1 0 2-16,0 1-3 0,1-1 2 15,-1 0-2-15,-2-3 0 0,0 1-2 0,-2-4 1 16,-2-1 0-16,-3-5 0 0,-1-2-1 16,-1-2 2-16,1 0-4 0,-2-1 0 15,-1-5-1-15,1 1-1 16,-2-2 0-16,0 3-1 0,0-1-7 0,0-1-9 15,0-1-31-15,0 1-59 0,-2-3-91 0</inkml:trace>
  <inkml:trace contextRef="#ctx0" brushRef="#br0" timeOffset="142101.2592">19963 6171 3 0,'0'0'0'0,"0"0"-3"0</inkml:trace>
  <inkml:trace contextRef="#ctx0" brushRef="#br0" timeOffset="143296.48">19938 6225 4 0,'0'0'7'0,"0"0"0"16,0 0 3-16,0 0 1 0,0 0 5 16,0 0 2-16,0 0 0 0,0 0-2 15,0 0 0-15,0 0-3 0,-4-9 0 16,4 8-4-16,0 1 0 0,0-2-2 15,0 2-4-15,0 0 1 0,0-2-4 0,-2 2-1 16,2 0-3-16,0 0 4 16,0 0-1-16,0 0 3 0,-1 4 1 15,1 1-3-15,-2 8 1 0,2-1-1 16,0 1 0-16,0 7 0 0,0-2 0 0,0 4 1 16,3 2-1-16,0-3 1 0,2 0 0 15,-1 2 3-15,0 1-2 0,0 1 1 16,1 0-2-16,-1 3 1 0,1 1 2 15,-1 1-1-15,1 0 1 0,0 0-4 16,-2-1 0-16,1-1 0 0,-1-1-1 0,0-1 0 16,-1 0 1-16,0-1 0 0,1 3 0 15,-1-1 1-15,0 2-4 0,0 0 2 16,-1 2 0-16,-1-1 1 16,0 0 0-16,2 2 0 0,-2 0 1 0,0-3-1 15,0 3 0-15,0-3 3 0,0 2-3 16,0-2 1-16,0-3-2 0,0-1 1 15,0 1 6-15,3 0 5 0,-2 0 8 16,2-1 1-16,-1 3-1 0,-1-1-2 16,0 2-1-16,1 0-3 0,-2 1-3 0,1-1-4 15,-1 2-4-15,0-1-1 0,0 0 4 16,0-2-5-16,0 1 0 0,0-1 1 16,0 3-3-16,0-1 4 0,0 1-2 15,0-3 1-15,0 1-1 0,0-2-1 16,0-8 0-16,0 2-3 0,0-3 1 0,0-7-2 15,0 1 1-15,0-1-4 16,0-7-3-16,2 1-3 0,-1 1-5 16,-1-6-14-16,0 0-11 0,0 0-22 15,2 1-38-15</inkml:trace>
  <inkml:trace contextRef="#ctx0" brushRef="#br0" timeOffset="144488.5251">17559 7662 143 0,'0'0'26'16,"0"0"-9"-16,0 0-10 0,0 0-7 0,0 0-4 16,0 0 2-16,0 0 4 0,0 0 3 15,0 0 2-15,0 0 0 0,12-4 0 16,2 8 0-16,-1 1 3 0,8 2 2 15,-3 0-1-15,1-2 3 0,1 3-1 16,3 0-1-16,-1-1-1 0,4 3-1 0,2-1 2 16,2-2-1-16,5 2 1 0,1-2-4 15,3 0-6-15,1-2 5 16,1 1 1-16,4-1 0 0,1-3 3 16,5 1-7-16,2-1-2 0,5-2 3 0,0 0-4 15,3 0 1-15,1 0-2 0,0 0 0 16,3 0 2-16,-2-2-4 0,0 1 4 15,-1-1-2-15,2 1 0 0,-1 0 0 16,2-2-2-16,0 3 1 0,-1 0 1 16,0 0-2-16,-2 0 0 0,0 0-2 0,2 0 1 15,-2 0 3-15,2 3-2 0,-1-2 2 16,1 0 0-16,1-1-2 0,-3 0 1 16,1 0 0-16,1 0 1 15,0 0-1-15,-1 0 0 0,1-1 1 0,0 0 0 16,-1-2 0-16,0 3 1 0,-1 0-1 0,0 0 1 15,-3 0 1-15,-1 0-2 16,0 3 0-16,0-1 2 0,-3 3-4 16,1-3 2-16,-2 0 0 0,-1 1-1 15,-4 1 0-15,0-1 1 0,-2-1-1 0,-3 2 1 16,-1-1 0-16,-3 1-2 0,-4-1-1 16,-1 0 2-16,0 3 1 0,1-1 4 15,0 2-2-15,1-1 0 0,-1-1-1 16,2-1-1-16,-3 0 2 0,1-2-2 15,-3-1-2-15,1 2 0 0,0-2 1 0,-2-1-1 16,0 1 1-16,-2-1-1 16,0 0 1-16,-3 0-1 0,-1 0 0 15,-8 0-1-15,3 0 1 0,-10 0 1 16,2 0 1-16,3-1 0 0,-4 1-1 0,1 0-1 16,-7 0-4-16,-1 0-9 0,0 0-20 15,-1 0-31-15,6 0-31 0,-3 1-54 16</inkml:trace>
  <inkml:trace contextRef="#ctx0" brushRef="#br0" timeOffset="145588.141">19546 8735 319 0,'0'0'49'0,"0"0"-13"16,0 0-4-16,0 0-3 16,0 0-2-16,0 0-1 0,-1-78-8 15,2 68-9-15,5-4-6 0,-3 6-3 0,4-4-1 16,2 1 0-16,2 2-2 0,4-3 0 16,2 1 0-16,3 4-2 0,-1 0 1 15,-3 2-5-15,0 5 0 0,3 0-1 16,-5 0 1-16,8 7 4 0,-3 2 5 15,-3 3 0-15,-2 2 0 0,-4 1 0 0,-1 2 1 16,-3 1 0-16,-3 2 2 0,-3 2 1 16,-3 3 2-16,-9 2-1 15,-5 0 1-15,-4 3 0 0,-3 0-1 16,-4-3 0-16,0-3 0 0,0-3 2 0,2-4 0 16,10-6 1-16,6-5-2 0,6-3 2 15,4-3-1-15,-2 0 6 0,2 0-1 16,-1 0 0-16,-1 0-4 0,2 0-6 15,-1 0-4-15,1 0 0 0,6-2 0 16,10-3 0-16,7-2 2 0,3 2-2 0,1 2-1 16,4 3-3-16,1 0 0 0,2 2 0 15,-2 4-1-15,1 1 0 0,2 1-7 16,2-2-12-16,1-1-22 16,0-1-39-16,1-2-38 0,-3-2-65 0</inkml:trace>
  <inkml:trace contextRef="#ctx0" brushRef="#br0" timeOffset="145849.1249">20233 8535 537 0,'0'0'38'0,"0"0"-15"16,0 0-8-16,0 0-8 0,0 0-7 0,0 0-2 15,0 0 2-15,0 0 0 16,0 0 2-16,0 0 1 0,-27 82-1 16,12-47-2-16,-4 6-1 0,2 3-1 15,0 3 0-15,-2 3-2 0,1 0 2 0,0-1-4 16,2-6-2-16,0-3-4 0,4-6-5 16,1-6-19-16,5-3-40 0,2-9-47 15,1 2-62-15</inkml:trace>
  <inkml:trace contextRef="#ctx0" brushRef="#br0" timeOffset="146405.0892">20136 8971 373 0,'0'0'60'0,"0"0"-14"0,0 0-8 15,0 0-11-15,0 0-6 0,0 0-6 16,0 0-4-16,0 0-4 0,0 0-3 0,10-78-2 16,-10 78 0-16,0-1-4 0,0 1 2 15,3-5-2-15,0 1 0 0,4-3 0 16,5-2 0-16,1 2 0 16,6-1-1-16,1 0 1 0,-1 1 0 0,4-1 1 15,1 3 0-15,1 0-3 0,-8 3 1 16,2 2-3-16,-1 0-1 0,-4 4 3 15,2 6-1-15,-5 3 2 0,-3 6 2 16,-7 4-1-16,-1 1 3 0,-3 2 1 16,-10 1 2-16,-1 0 0 0,-6-1 2 0,-1-2-2 15,0-4 2-15,-1-3-1 0,7-6 2 16,7-6 1-16,4-1 1 0,4-4 0 16,-2 0-1-16,2 0 1 0,-1 0-3 15,-5 0-2-15,1 0 0 0,1 0-2 16,0 0-1-16,4 0 0 0,-2 0-2 15,2-7-1-15,0 2-2 0,0-5-1 16,9 2-1-16,-2 3 1 0,9 0 2 16,2 5 0-16,2 0 0 0,6 3 1 15,-4 6 0-15,-1 4 2 0,-2-2 0 0,-3 3 0 16,-2 0 1-16,-5-3-3 0,-3 2 4 16,-5 2 4-16,-1 2-2 0,-6 3 6 15,-8-3-6-15,-6-4 0 0,-5-2 0 16,-5-4 0-16,-3-1-2 0,-7-2-1 15,1-3-3-15,-1-1-5 0,5 0-9 0,6-5-39 16,8-1-79-16,8-6-155 16</inkml:trace>
  <inkml:trace contextRef="#ctx0" brushRef="#br0" timeOffset="146848.2803">20469 8665 539 0,'0'0'40'0,"0"0"-6"0,0 0-7 15,0 0-7-15,0 0-9 0,0 0-6 16,0 0-3-16,0 0-3 0,0 0-1 15,-2-38 0-15,5 36 0 0,7-1 0 16,7 3 1-16,0 0-2 0,3 5-2 16,-3 3 1-16,-1 2-1 0,-1-1 2 0,-3 4 1 15,-3-4 1-15,0 2 1 0,-3 1-1 16,-1-3 0-16,-2 5 0 0,-3 1 2 16,0 0 2-16,-6 3 0 0,-6-3 0 15,-3-1 1-15,-1-3 0 0,5-5 1 16,1-1 0-16,1-4 1 0,5-1 1 0,-2 0 1 15,1 2-1-15,1-2-1 16,-5-5-2-16,2-1-3 0,0-6-1 16,2 3 1-16,5-4-2 0,0-6 2 15,3 1-3-15,8-7-1 0,3 3-1 0,2 2-2 16,4-1-3-16,1 5-9 0,0 3-15 16,1 3-29-16,2 8-44 0,0 2-51 15,5 0-116-15</inkml:trace>
  <inkml:trace contextRef="#ctx0" brushRef="#br0" timeOffset="147941.2142">21306 8481 421 0,'0'0'57'0,"0"0"-15"0,0 0-12 16,0 0-10-16,0 0-9 0,0 0-6 16,0 0-4-16,0 0-2 0,0 0-2 0,0 0 0 15,-78-7 2-15,58 27 3 0,-2 6-3 16,2 3 4-16,1 3-5 0,-1 1 1 16,1 2 1-16,3-3-2 0,0 0 1 15,5-2-2-15,3-3 0 0,4-1-3 16,2-3 2-16,2-6-2 0,0-1 2 0,2-1 0 15,1-6 1-15,6 4 1 16,1-4 3-16,-2-4 2 0,7-2 1 16,3-2-2-16,0-1-1 0,8-3-1 15,-2-5 0-15,1-1 1 0,0-3 0 0,-1 0 0 16,-1-3 0-16,0-1 1 0,-3 1 0 16,-3-1 1-16,-3-3 1 0,1 3 0 15,-5-3 0-15,1 1 2 0,-5 4 1 16,0-1 2-16,-3 5 2 0,-2-1 3 15,2 1 2-15,-3 5-1 0,2 1-2 0,-2 4-7 16,0-2-3-16,0 2-3 16,-3 0-2-16,-9 0 0 0,-7 9 1 15,-4 6 0-15,4 5 2 0,-1 4-3 16,4 2 1-16,2 3-3 0,4 0 0 0,1 0 0 16,3-1 1-16,2-1-2 0,4 0 0 15,0-10-1-15,0-1 1 0,0-5 0 16,3-4 0-16,1 2 2 0,-1-5 1 15,0 0 1-15,-3-4 1 0,0 0 1 16,4 0 0-16,1 0 0 0,3-1 0 16,2-6 2-16,-4 0-1 0,1-1 0 0,-2-2 0 15,2-4 0-15,-4 5 0 0,2-8 0 16,-2 8 0-16,-1-5-1 16,-1-4 0-16,1 4 2 0,-2-4-2 0,1 6 2 15,-1 0-2-15,0 0 1 0,2-1 0 16,-1 1-1-16,1 0-2 0,4-4 1 15,-1 4-2-15,7-4 1 0,1 4-1 16,3 1-1-16,3 3-1 0,2-2 0 16,1 1 0-16,0 2-3 0,2 1 1 0,-1 0 0 15,-1-1 0-15,-7 4 3 0,0 1 1 16,-6-1 2-16,-5 1-1 0,1 2 1 16,-5 0-1-16,0-2-1 0,0 2 0 15,1 0-1-15,1 0 1 0,-2 0 2 16,0 0 1-16,0 4 2 0,0 4 1 15,-6 0-1-15,-1 4 2 0,-2-1-3 16,-1 1 0-16,0 2 0 0,1 1-1 16,0 2-1-16,4-2 1 0,0 5-1 15,1-5 1-15,2 0-2 0,1 5-1 0,1-7 1 16,0 7 2-16,0-3-1 0,0-7 1 16,6 5 0-16,1-3 0 0,-1-2 0 15,2 2 2-15,-2-5-2 0,-1-1 0 16,0 2 0-16,-2-5 0 0,0 1 0 15,-3 1 0-15,3 0-1 0,-2-1 0 0,-1 6 2 16,-4-3-2-16,-2 1 0 16,-4 2-3-16,-4-2-3 0,5-4-5 15,-4 1-9-15,6-1-22 0,-6-4-53 16,1 2-61-16,4-2-116 0</inkml:trace>
  <inkml:trace contextRef="#ctx0" brushRef="#br0" timeOffset="148468.9388">21840 8699 492 0,'0'0'53'0,"0"0"-11"0,0 0-14 15,0 0-8-15,0 0-6 0,0 0-7 16,0 0-3-16,0 0-4 0,0 0-2 15,3-32 0-15,-3 32 1 0,-2 5 0 16,-5 11 0-16,-3 4 2 0,-3 3-2 16,0 0 2-16,-2 5-2 0,2 0 0 0,0-1 0 15,3 0 0-15,3 1-1 0,1-9 1 16,3 1-1-16,3-8 0 0,0 1 0 16,0-1-1-16,1-5 2 0,4 3-1 15,5-6 2-15,6-1 0 0,1-3-1 16,9 0 2-16,-1-4-2 0,1-6 1 15,0 0 1-15,-1-4-1 0,1-1 2 16,-5 0 1-16,-3-2 1 0,-2-3-1 16,-5 0 0-16,-1-3-2 0,-3 0 2 15,-1-2-1-15,-3 1 3 0,-3-2 1 0,0 2-1 16,-3 1-3-16,-4 0 1 0,-3 4 1 16,1 5 1-16,-1 3-2 0,3 5 1 15,2 2-3-15,-4 4-1 0,-3 0 2 16,-4 0-2-16,-4 7-1 0,2 9 1 15,4 2-1-15,1 3 0 0,4 5-1 0,3 1 0 16,5 2 1-16,1 1 0 16,0 2-1-16,3-3 0 0,6-2 1 15,2-4-1-15,5-4-1 0,3-3-1 16,-2-5-5-16,3-3-8 0,-1-1-9 0,3-4-27 16,1 0-56-16,-1-3-75 0,1 0-91 15</inkml:trace>
  <inkml:trace contextRef="#ctx0" brushRef="#br0" timeOffset="151669.0602">19980 7365 91 0,'0'0'26'0,"-25"-88"-8"0,14 42-11 16,-1 1-5-16,2 2-4 0,1 1-7 16,1-1-6-16,4 2-6 0,2-1-32 0</inkml:trace>
  <inkml:trace contextRef="#ctx0" brushRef="#br0" timeOffset="152720.3292">22048 7060 279 0,'0'0'58'0,"0"0"-9"16,0 0-11-16,0 0-3 0,0 0-3 15,0 0-4-15,-20-79-6 0,18 73-7 16,1-5-7-16,1 5-3 0,0 0-3 0,0 1-1 16,0-1-2-16,0 0-5 0,1-3 2 15,7-3-3-15,-2 4 1 0,6 1 3 16,4 4 0-16,-1 1 2 0,6 2-1 15,-2 0-2-15,0 7-1 0,-4 3 1 16,-1 4 0-16,-4 2 1 0,-3 4 1 0,-3 4 2 16,-2 1-2-16,-2 1 2 15,-3 2 0-15,-7-1 1 0,-2-1 1 0,0 2 0 16,-2-5 3-16,1 0-4 16,-1-1 3-16,4-7-3 0,0-3 1 0,5-3 1 15,2-6-1-15,1 2 0 0,2-5 1 16,-2 0 0-16,2 0 3 0,0 0-1 15,-1 0 0-15,1 1 1 0,-2 1-2 16,2-1-1-16,-1-1-1 0,1 2-1 16,0-2 0-16,0 0 0 0,0 1-2 0,0-1-1 15,10 0-1-15,6-1 0 0,3-4-4 16,2-1 0-16,5 0-9 0,2 0-15 16,3-1-31-16,4-1-36 15,1 0-47-15,4 0-60 0</inkml:trace>
  <inkml:trace contextRef="#ctx0" brushRef="#br0" timeOffset="152992.8417">22542 6917 478 0,'0'0'55'0,"0"0"-17"0,0 0-13 15,0 0-9-15,0 0-6 0,0 0-5 0,0 0-5 16,0 0-3-16,0 0-2 0,0 0 2 16,-5 8 1-16,0 14 4 15,-3 12 3-15,0 3-3 0,-2 5 2 16,-4 2-3-16,-1 1-2 0,-2 1-1 0,2-2-2 16,1-2-3-16,2-2-3 0,2-4-8 15,0-5-11-15,3-4-27 0,3-9-51 16,1-8-34-16,1 1-67 0</inkml:trace>
  <inkml:trace contextRef="#ctx0" brushRef="#br0" timeOffset="153528.6205">22612 7227 451 0,'0'0'56'15,"0"0"-25"-15,0 0-5 0,0 0-7 16,0 0-2-16,0 0-5 0,0 0-4 16,0 0-4-16,0 0-1 0,0 0-2 0,0-48-1 15,0 43 0-15,1-5-1 0,2 0-3 16,0 2-1-16,3 2 1 0,0 0 0 16,1 0 2-16,-4 3-2 0,6-2 1 15,-4 3 0-15,-1 1 1 0,1-1 0 16,-1 2-2-16,2 0 1 0,5 0 1 15,3 0-2-15,-6 2 2 0,7 5-1 16,-5 0-1-16,-4-2 1 0,5 6 1 16,-4 1-6-16,-2-3 4 0,-1 9-1 15,-2 0 0-15,-2 0 4 0,-6 6 1 0,-6-2-2 16,-4 0 2-16,2-1 2 0,-3-2 0 16,3-7 4-16,3-1-3 0,4-4-2 15,4-4 2-15,0 0-1 0,3-3 0 16,0 0 2-16,0 0-3 0,0 2 1 15,0-2-1-15,0 0 0 0,1 0 0 16,5 3-1-16,7-2 0 0,3 2 1 0,-4-1-1 16,5 1 0-16,-1 2 0 0,-3 0 0 15,3 3-1-15,-5-2-1 16,0 3 2-16,-6-2-1 0,1 0 1 0,-2 2 1 16,-2 0 0-16,-2 6 0 0,0 0 1 15,-10 4 1-15,-6-1 0 0,-7-1 1 16,-3-2-4-16,-5-2-3 0,0 0-1 15,-1-3-2-15,3-4-5 0,3-1-22 16,4-5-59-16,6 0-71 0,6-3-110 0</inkml:trace>
  <inkml:trace contextRef="#ctx0" brushRef="#br0" timeOffset="154015.958">22937 6899 510 0,'0'0'42'0,"0"0"-15"16,0 0-8-16,0 0-2 0,0 0-4 15,0 0-3-15,0 0-5 0,0 0-4 16,0 0-3-16,0 0-2 0,-10-53-3 16,10 51-2-16,0 2 2 0,4-1 2 15,11-1 3-15,5 2 2 0,6 0-1 0,-3 5-2 16,-2 3 0-16,-3 3 0 0,-2 3 0 16,-2 1 2-16,-3 2-3 0,-2 1 2 15,-5 2 1-15,-1 1 0 0,-3 0 0 16,0-1 1-16,-3 2 0 0,-4-4 1 15,1-5 0-15,0-2 2 0,1-3 1 0,2-6 2 16,1 3 4-16,2-5 0 0,-1 0 2 16,1 0 0-16,-2 0-4 15,1 1 0-15,-5-1 1 0,-3-1-3 16,2-4 0-16,-5-5-3 0,7-5-1 0,2-4-1 16,1-7-1-16,2 1 0 0,5-4-1 15,3 1-1-15,7-3 0 0,-2 2-3 16,2 2-2-16,0 1-9 0,1 5-11 15,-2 4-22-15,2 2-45 0,0 4-48 16,3 4-77-16</inkml:trace>
  <inkml:trace contextRef="#ctx0" brushRef="#br0" timeOffset="154836.1781">23556 7131 388 0,'0'0'42'0,"0"0"-17"15,0 0-8-15,0 0-3 0,-1-82 0 16,6 59-4-16,0 0-2 0,1 1 2 16,1-3-1-16,-3 0-1 0,0-3-1 15,-1 1-3-15,0-2-2 0,0-1 1 0,-1 1-1 16,-1 2 3-16,1 1-3 0,1 0-1 16,1 3 2-16,-2 7 2 0,1 0 5 15,-1 7 5-15,-1 4-1 0,1 1-1 16,-2 4-6-16,0-1-5 0,0 1-4 15,0 0-4-15,0-2-5 0,0 2 0 0,6 0 3 16,2 0 2-16,7 7 5 0,1 6 0 16,0 2-1-16,-3 0 1 15,-2 4-1-15,-2-1-2 0,-3-4-1 16,0 1 0-16,-4 1 2 0,4 1 2 0,-2 5 2 16,1 0 0-16,-1 1 1 0,-1-8 0 15,0 2 0-15,0-1-1 0,-2-5 0 16,4 6 0-16,0-4 0 0,0-4-1 15,0 5 2-15,0-7-1 0,-4-4-1 16,4 5 0-16,-2-3 0 0,-2-1 0 0,3 5 0 16,-2-3-1-16,-2 5-1 0,0 6-1 15,-3-2 2-15,-7 2-2 0,2-5-2 16,-2-3 2-16,3-3-1 16,4-3 3-16,0 0 5 0,3-3 1 0,-1 0 4 15,1 0 2-15,-6 0-2 0,-4 0-1 16,-3-10-3-16,-2-2-3 0,6-5 0 15,4-4 1-15,2 0-3 0,3-1 0 16,0-4-1-16,6-1 0 0,4 1 0 16,0 0 0-16,2 2-1 0,2 3 1 0,-1 4-1 15,3 3-1-15,-1 2 1 0,3 4-2 16,2 2 1-16,2 2-1 0,3 4 2 16,-2 0 0-16,0 0 0 0,-2 3 1 15,-1 4 0-15,-4 4-2 0,-1 1 0 16,-3 2 2-16,-1 3 0 0,-2-1 1 0,-1 4-1 15,-4 1-1-15,-1 2 1 16,-2 2 0-16,-1-1 3 0,0 3-1 16,-4-3 2-16,-2 1-2 0,0-4 0 15,2-7-1-15,1-4-1 0,1-5 0 0,0-2-4 16,0 1-4-16,0-1-11 0,0 1-22 16,2-4-60-16,-4 0-74 0</inkml:trace>
  <inkml:trace contextRef="#ctx0" brushRef="#br0" timeOffset="155033.2123">23958 6632 493 0,'0'0'38'0,"0"0"-17"0,0 0-12 16,0 0-9-16,0 0-3 0,0 0-2 15,0 0-2-15,0 0 3 0,0 0-8 16,0 0-20-16,23 8-41 0,-14 0-52 0,4 3-81 16</inkml:trace>
  <inkml:trace contextRef="#ctx0" brushRef="#br0" timeOffset="155476.4998">24125 6803 355 0,'0'0'47'0,"0"0"-17"0,0 0-13 15,0 0-6-15,0 0 0 0,0 0-1 16,0 0-3-16,0 0-3 16,33 83-1-16,-29-63-1 0,-3 2-2 0,-1-1-2 15,0 1 2-15,0 0 0 0,-4-7 0 16,0 1-2-16,1-7 2 0,-1-1-1 15,-1 2 1-15,4-8 3 0,-1 3 4 16,2-5 6-16,-1 0 3 0,1 0 3 16,-2 0-5-16,1 0-2 0,-1-1-3 15,1-11-3-15,-1-5-1 0,2-5-2 0,0-1-1 16,2 0-1-16,5-1 0 0,1 2 0 16,0-1 2-16,1 3-1 0,-2 7 1 15,-1 1-1-15,-2 4-1 0,-1 4-3 16,4-3-1-16,-2 4 0 0,-2 0-1 15,7 2 2-15,3 1 1 0,1 0 0 0,8 1-1 16,-5 5-1-16,2 3 1 16,-4 2 0-16,0 1 1 0,0 0-1 15,-2 2 1-15,-1 0-2 0,-4 1 2 16,1 2-2-16,-5-1-1 0,-1 4-4 0,-3 1-6 16,0 2-17-16,-10 0-21 0,-3 0-37 15,-2 3-25-15,-2-3-16 0</inkml:trace>
  <inkml:trace contextRef="#ctx0" brushRef="#br0" timeOffset="156032.5024">24565 6797 419 0,'0'0'72'16,"0"0"-18"-16,0 0-19 0,0 0-13 16,0 0-10-16,0 0-7 0,0 0-5 0,0 0-3 15,0 0 0-15,5-15 0 0,-5 17 3 16,0 13 0-16,-8 6 1 0,0 8-1 16,-1 1 0-16,0-1 0 0,4-2-2 15,-2-1 0-15,2-8-4 0,2-1 2 16,2-5 1-16,1 0 1 0,0 2 2 15,0-5 0-15,0 1-1 0,4-2 1 16,2-2 1-16,5-3 1 0,7 1-2 16,1-4 1-16,4 0-1 0,-3-6 1 15,0-2 1-15,-1-3 0 0,-4-2 2 0,-4 2 1 16,-1 0 1-16,-4-2-1 0,-2-3-1 16,-2-4-1-16,-2-7-1 0,0 2 0 15,-6-3 0-15,-3 1 1 0,-5 1 1 16,1 1-1-16,-4 4 1 0,1 0-1 15,0 5 3-15,4 3 2 0,6 7-1 0,2 3 0 16,4 3-5-16,0 0-2 16,-1 0-3-16,1 0-2 0,-2 0-2 15,-2 0 2-15,-3 5 1 0,-2 7 4 16,-4 6 0-16,3 4 0 0,-1 0-2 0,5 4 2 16,0-2-2-16,4 2 2 0,2-2-2 15,0-1 0-15,0-3 0 0,6-2 0 16,2-1 0-16,3-4 1 0,-4-4-2 15,4-1-1-15,4 0-2 0,2-4-7 16,8 1-16-16,1-1-34 0,2-4-66 0,2 3-86 16</inkml:trace>
  <inkml:trace contextRef="#ctx0" brushRef="#br0" timeOffset="164622.6303">11199 9942 326 0,'0'0'68'0,"0"0"-16"16,0 0-7-16,0 0-8 0,0 0-7 16,0 0-3-16,0 0-8 0,0 0 2 15,0 0-8-15,22-67-2 0,-15 58-5 16,2-4-3-16,3 2-1 0,5-3-4 15,2-1 2-15,1 3-1 0,3 1 0 16,-7 4-2-16,3 4 0 0,-1 3-3 16,0 0 0-16,5 6 2 0,-1 6-1 15,-6 6 3-15,-2 5 6 0,-2 4-8 0,-5 5 6 16,-7 0-3-16,0 3 0 0,0 0 2 16,-7-2-2-16,-1-3 1 0,0-4 0 15,4-7 1-15,1-9 0 0,1-4 1 16,2-6 2-16,0 0 1 0,0 0 3 15,0 0-1-15,0 0-2 0,0-5-1 0,2-8-2 16,5-10-1-16,6-7 0 0,0 0-1 16,1-1 1-16,-1 1 1 15,2 0-4-15,-4 3 3 0,1 0-3 16,-2 0 2-16,-1 6 2 0,-5 6-1 0,1 4 2 16,-4 8-1-16,-1 3 2 0,0-1 0 15,0 1 2-15,0-2-2 0,0 0-1 16,0 1-1-16,3-1-2 0,-3 1 1 15,0-1-2-15,0 2 0 0,1-1-1 16,-1 1-1-16,0 0 1 0,0 0 1 0,0 0 0 16,0 14 2-16,0 4-1 0,0 6 0 15,-1 0 3-15,1 0-5 0,0 2 4 16,0 0-6-16,0-2-1 16,5-3 0-16,3-1-5 0,2-2-7 0,3-4-8 15,1-3-11-15,5-3-20 0,2-2-31 16,-1-6-46-16,4 0-71 0</inkml:trace>
  <inkml:trace contextRef="#ctx0" brushRef="#br0" timeOffset="165080.2278">11843 10188 481 0,'0'0'59'16,"0"0"-16"-16,0 0-12 0,0 0-12 15,0 0-9-15,0 0-5 0,0 0-2 0,0 0 0 16,0 0-1-16,-7 2-1 0,15-2-1 16,7-5 1-16,2-1-1 15,4-2 0-15,-1-1 0 0,0-2 0 0,0-1 0 16,-1 1-1-16,-3-2 0 0,1-1 0 15,-2-1-1-15,-2 0 1 0,-3-1-2 0,-3 1 1 16,0 3 0-16,-4 1 1 16,0 4 1-16,-3-4 0 0,0 4 0 15,0-3 2-15,0-1-1 0,-7 3 1 16,0 1-2-16,-2 2 1 0,-1 2 0 16,-3 3 0-16,-5 0 0 0,1 5-1 0,-6 7 0 15,1 3-1-15,1 2 1 0,2 3-1 16,4-2-1-16,4 2 0 0,2 1 0 15,6 2-1-15,2 1 0 0,1 2 0 16,0 3 1-16,6-1-1 0,2 1 0 0,7-2-1 16,0-2-1-16,3-5-5 0,1-4-4 15,1-2-7-15,0-7-10 16,3-2-17-16,0-5-18 0,-1-2-30 16,4-7-16-16,-1-7-18 0</inkml:trace>
  <inkml:trace contextRef="#ctx0" brushRef="#br0" timeOffset="165299.9296">12262 9898 453 0,'0'0'80'0,"0"0"-21"0,0 0-13 16,0 0-13-16,0 0-8 0,0 0-7 16,0 0-5-16,0 0-5 0,0 0-5 15,0 0-2-15,-14-40-1 0,14 40 0 16,0 2 0-16,0 12 3 0,4 9-4 15,3 5 3-15,2 2-5 0,1 1 0 16,-1 2-1-16,0 5-2 0,-1 2-4 16,2 2-13-16,-2 4-18 0,-4-3-50 15,6 1-81-15,-7-5-127 0</inkml:trace>
  <inkml:trace contextRef="#ctx0" brushRef="#br0" timeOffset="165678.2221">13114 10000 594 0,'0'0'37'0,"0"0"-8"0,0 0-12 15,0 0-7-15,0 0-7 0,0 0-3 16,0 0-1-16,0 0 1 0,0 0-1 15,0 0-1-15,30-37-1 0,-12 32-2 16,-1 4-1-16,3 0-2 0,4 1-2 16,-1 0-5-16,-2 0-16 0,0 1-27 0,-6 4-67 15,-1 1-68-15</inkml:trace>
  <inkml:trace contextRef="#ctx0" brushRef="#br0" timeOffset="165848.1671">13110 10270 535 0,'0'0'56'0,"0"0"-19"15,0 0-14-15,0 0-11 0,0 0-7 0,0 0-3 16,0 0-3-16,0 0-4 0,82-77-6 16,-59 69-14-16,3 5-44 0,2 0-78 15,-1 3-146-15</inkml:trace>
  <inkml:trace contextRef="#ctx0" brushRef="#br0" timeOffset="166679.3988">14440 9746 412 0,'0'0'63'16,"0"0"-16"-16,0 0-12 0,0 0-7 15,0 0-9-15,0 0-1 0,0 0-5 0,-53-86-6 16,51 82-3-16,1-8-2 0,1 8-3 16,0-5 0-16,6-3-1 15,6 4-1-15,4-1 1 0,3 3 0 16,4 4 0-16,-1 2 1 0,3 0-1 0,1 0 1 16,-2 2-1-16,5 6 0 0,-4 0 0 15,-1 4 1-15,-2 1 0 0,-2 2-1 16,-5 2 1-16,-5 3-2 0,-3-1 2 15,-6 4-1-15,-1 3 2 0,-8 0-1 16,-8 4 3-16,-9 0 4 0,-8 2-4 0,0 0 3 16,-5-3-2-16,1-5 0 0,5-4-1 15,6-5 2-15,8-7-1 0,8-4 1 16,7-1 0-16,3-3 0 0,-1 0 1 16,1 0-4-16,-3 0 2 0,2 0-2 15,-1 0-2-15,1 0-2 0,1 0 0 16,0 0 0-16,0 0 2 0,10 0 1 15,7 0 1-15,9-3-1 0,5-1-3 16,0 1-1-16,3 0-3 0,-1 1-6 16,2 2-6-16,1 0-18 0,-3 0-20 0,-1 0-34 15,1 0-26-15,-3 0-33 0</inkml:trace>
  <inkml:trace contextRef="#ctx0" brushRef="#br0" timeOffset="166937.1009">15062 9734 320 0,'0'0'95'0,"0"0"-15"0,0 0-17 16,0 0-18-16,0 0-12 0,0 0-12 16,0 0-8-16,0 0-8 0,0 0-6 15,0 0 2-15,-3-33-2 0,-10 50 5 16,-6 10-4-16,-1 8 2 0,-2 6 3 15,-1 3-6-15,0 6 5 0,0 2-5 0,1 4-3 16,2 0 0-16,0 3-4 16,2-1 1-16,1-4-8 0,4-4-14 15,-1-8-39-15,3-9-63 0,4-11-97 16</inkml:trace>
  <inkml:trace contextRef="#ctx0" brushRef="#br0" timeOffset="167470.1539">14972 10174 558 0,'0'0'42'0,"0"0"-15"0,0 0-12 15,0 0-1-15,0 0 0 0,0 0-2 16,2-82-1-16,2 73-5 0,-2 5-2 15,2-6-2-15,-3 6-1 0,2 0-1 16,1-2 2-16,-1 2-4 0,3-1 0 16,0-2 1-16,4 3-2 0,3-1 2 0,3 3 0 15,-2-2-1-15,5 3 1 0,-1 1 0 16,0 0 0-16,3 0-2 0,-3 6-1 16,-2 2 1-16,-4 5 0 0,-5-5 0 15,-2 8 1-15,-4 2-1 0,-1 3 0 16,-4 10 1-16,-8-2 0 0,-5 1 3 15,-2-1 0-15,-4-1 1 0,1-6-1 16,5-4 1-16,2-6 0 0,5-5 1 16,9-4 1-16,1-3 0 0,0 0 0 15,0 0 0-15,0 0-3 0,-2 0-1 0,1 0 0 16,1 0 0-16,0-3 0 0,4-6-1 16,8-2 1-16,6 0 0 0,0 4-2 15,5 2 1-15,-1 4-1 0,1 1 1 16,-3 0 0-16,2 6 1 0,-1 1 0 15,0 5 0-15,-1 0 0 0,-3 4 0 0,-4-1-2 16,-5-3 2-16,-5 3 0 0,-3 2 0 16,-6 0 0-16,-8 4 0 0,-7-4-2 15,-5-2 2-15,-6-3-1 16,-4 0-2-16,-8 0-2 0,-3-1-8 0,-2-4-11 16,2 3-29-16,7-7-62 0,12-1-96 15</inkml:trace>
  <inkml:trace contextRef="#ctx0" brushRef="#br0" timeOffset="167942.4604">15629 9780 573 0,'0'0'44'0,"0"0"-15"16,0 0-14-16,0 0-6 0,0 0-8 16,-7-91-1-16,19 78 0 0,-1 6-2 15,3 4-1-15,6 3 0 0,3 1 0 16,8 8 1-16,-5 5 0 0,-3 3 0 0,0 2-2 15,-4 1 2-15,-3 2 1 16,-2-1 1-16,-5 1 1 0,-2 0-2 16,-2-5 5-16,-5 2-4 0,0-1 5 15,0 0-4-15,-5-2 2 0,-2-4 2 0,4-5 0 16,0-3 1-16,0 0 3 0,-3-4 1 16,-2 0 0-16,-2 0-1 0,-7-4-3 15,2-7 0-15,-2-4-5 0,5-2 4 16,5-1-5-16,2-3 3 0,4-2-1 15,1-1-2-15,1-4 0 0,10-2-3 0,2-1 0 16,4-1-1-16,3 2-1 16,2 3-1-16,5 4-6 0,1 5-4 15,4 6-12-15,0 7-25 0,1 5-59 16,0 3-78-16,-1 9-97 0</inkml:trace>
  <inkml:trace contextRef="#ctx0" brushRef="#br0" timeOffset="169065.1612">16813 9626 353 0,'0'0'79'15,"0"0"-20"-15,0 0-13 0,0 0-15 16,0 0-9-16,0 0-9 0,0 0-4 16,0 0-6-16,0 0-2 0,0 0 0 15,-38-10-1-15,18 28-2 0,4 4 1 0,0 1 0 16,3 5 0-16,0 1-1 0,5 0 0 16,-1-1-2-16,3 2 2 0,2-3 4 15,4 1-4-15,0-1 2 0,0-3-5 16,6-3 0-16,1-3 0 0,2-3-1 15,-2-4 2-15,4-2-1 0,2-2-2 0,3-2 0 16,5-1-1-16,0-4-2 16,2 0-1-16,2-6 2 0,3-4 1 15,-1-3 0-15,2-2 5 0,0 0 3 16,-3-1 1-16,0-3 6 0,-3 1-1 0,-4-2-3 16,-2 1 7-16,-5 1-5 0,-3 4 7 15,-3 1 4-15,-3 5 1 0,-1 3 0 16,-2-5-3-16,0 5-3 0,-5-3-4 15,-7 1-3-15,-4 5-3 0,-6 0 0 16,-3 2-1-16,2 10 1 0,3 2-1 0,0 5-1 16,4 1 0-16,3 2 3 0,4 5-4 15,3 0 3-15,3 2-3 0,2 1-2 16,1 0 4-16,3-1-3 16,4-1 0-16,2-2-1 0,2-2 1 0,1-4-1 15,-5-6-2-15,2 1 1 0,-2-8 0 16,0 1-1-16,-1-1 0 0,-3-3 1 15,2 1 1-15,-1-3 1 0,7-2 0 16,1-7 0-16,2-3 2 0,-8 1 2 16,1-4 0-16,-4-2-1 0,-1-1 2 0,-1-8-1 15,-1 4 1-15,0 0 1 0,0 1 0 16,-4 2 1-16,-1 3 1 0,1 1 0 16,1-1 1-16,0 6-3 0,0-1 2 15,3 7-3-15,0-1 2 0,0-2-1 16,0-4 0-16,0-2-4 0,9 1-2 15,6-2 0-15,5 1 0 0,3 3-1 16,1 1 1-16,0 1 1 0,-1 2 1 16,1-1 1-16,-2 2-1 0,-6 0 1 15,1 4 0-15,-5 0 0 0,0-1-1 0,2 2 1 16,-2 0-2-16,0 0 0 0,-7 0 0 16,4 0 0-16,-8 3 2 0,3 0 0 15,-1 8 1-15,-3-1 1 0,0 5 0 16,-7 5 1-16,0-3 0 0,-6 1 4 15,0 0-3-15,-3 0 2 0,-2 2-4 0,0 1-2 16,3-4 0-16,-1 1-1 0,6 1 0 16,3-7 0-16,2-5 0 15,1 4-1-15,4-5 1 0,0 4 0 16,0-1 2-16,4 0-1 0,8-2 3 0,4-3-1 16,3 2 1-16,4-2-1 0,-7-3 0 15,1 0 0-15,-5-1 0 0,1 2 0 16,-3 0-1-16,-4-2-1 0,1 1 0 15,-7-1-1-15,0 0 2 0,0 0 0 16,0 7 3-16,-6 2-2 0,-8 7-3 0,-8 4-5 16,-2-3-2-16,-3-2-8 0,-2 0-8 15,2-6-37-15,7-3-66 16,7-4-136-16</inkml:trace>
  <inkml:trace contextRef="#ctx0" brushRef="#br0" timeOffset="169572.2919">17520 9821 524 0,'0'0'59'0,"0"0"-20"15,0 0-18-15,0 0-10 0,0 0-7 16,0 0-4-16,0 0 2 0,0 0-2 0,0 0 0 15,0 0 0-15,-4 42 5 16,-2-19-6-16,-1 1 3 0,3 2-4 16,2-2-1-16,1-1 2 0,1 0-3 15,0-8 1-15,0 0 0 0,4-1 0 0,2-7 0 16,4 4 2-16,-3-5 1 0,2-4 0 16,2 0 0-16,1-2 1 0,5-2-1 15,-1-7 0-15,6-3 1 0,-5-4-1 16,3 0 1-16,-2-2 0 0,-1-4 1 15,-1-1-1-15,-1-1 1 0,-3-2 0 0,-1 1-5 16,-3-3 5-16,-2 1-4 16,-3 1 3-16,-3 0 1 0,0 4-1 0,-4 2 1 15,-6 3-1-15,-6 2 1 16,-3 4-1-16,-4 4 1 0,-2 2-1 0,3 3 0 16,-1 2-1-16,5 0 0 0,3 10 2 15,1 2-3-15,3 3 1 0,4 2-1 16,1 3 0-16,1-7 1 0,3 5 2 15,2 2-2-15,0 1 2 0,5 4 1 16,3-4-1-16,4-3 1 0,5-1-4 0,1-4 0 16,2-2-2-16,1-4 0 0,1 0-1 15,3-1-8-15,-2-1-8 0,-6-3-38 16,6 3-70-16,0-2-163 0</inkml:trace>
  <inkml:trace contextRef="#ctx0" brushRef="#br0" timeOffset="170739.8249">18913 10003 404 0,'0'0'55'15,"0"0"-13"-15,0 0-10 0,0 0-9 16,0 0-9-16,0 0-2 0,0 0 2 15,0 0-2-15,0 0 1 0,-9-59-5 16,9 57-1-16,0 2-4 0,0-2-1 16,0 1-1-16,0-1-1 0,0 1-1 15,0 0-2-15,0 1 0 0,0 0-1 0,0 0 2 16,0 0 4-16,0 0-2 0,0 0 0 16,0 5 0-16,0 8-2 0,3-3 2 15,-2 1 0-15,1 0 2 0,1-2-2 16,-2 2 0-16,2-3 0 0,0 2 0 15,3-3-2-15,-2 0 2 0,-1-4 0 16,4 3 3-16,-1-5 0 0,7-1 1 16,6 0-1-16,1-8 1 0,9-3-3 0,-3-5 1 15,-1-2 0-15,-1 2 0 16,-2-5 1-16,-5 3-1 0,-2-2 1 0,-2 1-4 16,-2 1 1-16,-3 2 0 0,-3 3 4 15,0 5 1-15,-4 3 0 0,1 1 1 16,-2 4-2-16,0 0 0 0,0 0-3 15,0 0-2-15,2 0 0 0,-2 0 0 16,0 0 2-16,0 11 5 0,-2 7-6 0,-3 7 3 16,2 3-4-16,0 2 0 0,2 2 2 15,0 3-3-15,1 5 2 0,0 4-4 16,0 4 2-16,0 5-2 0,2 2 1 16,0 1-2-16,-1 2 1 0,-1-3 2 15,0-4-3-15,0-2 4 0,0-9-2 16,-5-3-1-16,-3-10 2 0,2-9 0 15,-5-6-1-15,4-4 2 0,-5-8 0 16,-8 0 2-16,-2-1 1 0,-5-11 1 16,5-5 0-16,0-4 1 0,4-5 0 0,2-5-5 15,4-3 4-15,5-3-6 0,5-1 3 16,2-3 1-16,15 0-4 0,5-1 2 16,9 0-4-16,6 3-4 15,5 5-6-15,4 5-16 0,2 6-21 0,-1 9-41 16,2 5-34-16,0 5-50 0</inkml:trace>
  <inkml:trace contextRef="#ctx0" brushRef="#br0" timeOffset="171396.0448">19538 10394 404 0,'0'0'47'0,"0"0"-12"16,0 0-12-16,0 0-6 15,0 0-2-15,0 0 0 0,0 0-1 16,0 0-3-16,0 0 0 0,0 0-5 0,-3 10-1 16,11-17 1-16,1-5-2 0,3-1 0 15,-1-2 1-15,-1-2-4 0,2-1 3 16,1-2-4-16,0-1 2 0,0-4 1 15,-2 2 0-15,0 1-2 0,-2 1 3 16,-3 5 0-16,-3 5 2 0,0 9 1 0,-3-3 2 16,2 0-3-16,-1 1-1 0,1 0-2 15,-2 4-2-15,0-3-1 0,-2 3-1 16,-10 0 0-16,-6 3 0 16,-7 7 0-16,2 5 0 0,1 5-1 0,1 3-1 15,2 3 1-15,3 1-2 0,3 2 0 16,0 0-1-16,6-2 0 0,1 0-2 15,4-3 1-15,2-2-5 0,2-2 4 16,7-5-1-16,4-3 3 0,5-5 0 16,-3-1 0-16,2-4-1 0,5-2-2 0,1 0-1 15,2-3-2-15,-1-3-5 0,-1-2 0 16,-1-1-3-16,-2-3-5 0,3-3 8 16,2-2 2-16,-2-1 7 0,-3-2 6 15,2-2 1-15,0-6 2 0,-5-2 1 16,2-4-1-16,-5-2 3 0,2 0 2 15,-4 2 5-15,-3 4 9 0,-2 9 5 16,-3 6 3-16,-4 6 3 0,0 2-3 16,0 1-4-16,0 0-5 0,0 6-8 15,0-1-4-15,0 1-4 0,0-3-3 0,0 3-1 16,0 0 2-16,-4 7-2 0,-5 9 0 16,2 8 0-16,2 4-1 0,1 6-2 15,3 5 1-15,1 4-2 0,0 2 1 16,0 3-3-16,0-3 0 0,4-3-4 15,2-4-14-15,1-3-18 0,4-4-38 0,0-6-64 16,2-2-89-16</inkml:trace>
  <inkml:trace contextRef="#ctx0" brushRef="#br0" timeOffset="171713.2027">20486 10225 654 0,'0'0'30'0,"0"0"-10"0,0 0-7 15,0 0-4-15,0 0-3 0,0 0-4 16,0 0-1-16,0 0-1 0,0 0-3 16,0 0 0-16,-9-20-2 0,20 12 1 0,9-1-1 15,6-3-6-15,1 3-4 0,2 0-5 16,-1 2-12-16,-1 3-17 0,-7 1-42 16,1 3-49-16,-10 0-87 0</inkml:trace>
  <inkml:trace contextRef="#ctx0" brushRef="#br0" timeOffset="171897.8012">20349 10469 559 0,'0'0'47'0,"0"0"-14"0,0 0-15 15,0 0-9-15,0 0-8 0,0 0-2 16,0 0 0-16,98-44-4 0,-68 35-2 15,2 3-7-15,2 1-23 0,3 4-45 0,1 1-62 16,2 0-146-16</inkml:trace>
  <inkml:trace contextRef="#ctx0" brushRef="#br0" timeOffset="172756.9727">21134 9975 569 0,'0'0'46'16,"0"0"-16"-16,0 0-9 0,0 0-7 15,0 0-3-15,0 0-6 0,0 0-2 0,-15-78-6 16,15 71 2-16,0-1-5 0,0 4 2 16,5-3 0-16,-1-1 1 0,5 3 0 15,7 2 1-15,-5 1 0 16,8-1 1-16,-1 3-1 0,-6 0 1 0,7 0-1 16,-6 0 0-16,-3 0-1 0,2 0 0 15,-8 0 2-15,2 1-1 0,-3 1 5 16,1 1-3-16,-1-2 3 0,5 4-2 15,-4-2-1-15,-1 0 2 0,2 3-2 16,-2-2-2-16,3 3 4 0,2 3-4 0,-2-2 2 16,2 4 3-16,-2 1-3 0,0 1 2 15,-2 1-1-15,-1 3 0 0,-3 2 0 16,-2 2 0-16,-5 7-1 16,-5-4 1-16,-2 3-2 0,-4-1 1 0,0 0 0 15,-4 2 0-15,0-3 0 0,1-2 0 16,-1-3 0-16,5-4 1 0,2-5 0 15,7-6 0-15,5-2 0 0,3-4 0 16,-2 0 1-16,2 0 0 0,-1 0-1 16,-1 0-1-16,1 0 1 0,-1 0-1 0,2 0-1 15,0 1-1-15,0-1 0 0,0 0 0 16,13 0 1-16,8 0 0 0,6-1 0 16,0-4-1-16,0 1 0 0,0 2-2 15,1-3-1-15,-2 2-5 0,0 0-11 16,0 1-14-16,-4-1-27 0,2 2-43 15,-7 1-45-15,2 0-70 0</inkml:trace>
  <inkml:trace contextRef="#ctx0" brushRef="#br0" timeOffset="173002.2598">21691 10047 490 0,'0'0'49'0,"0"0"-21"16,0 0-8-16,0 0-3 15,0 0-1-15,0 0 1 0,0 0-4 16,0 0-6-16,-59 79-1 0,44-49-1 0,-2 4-3 16,-1 5-1-16,0 0-2 0,-4 5-2 15,3 1-6-15,-3-2 0 0,1 1-5 16,2-1-22-16,2-6-24 0,5-4-57 15,4-10-72-15</inkml:trace>
  <inkml:trace contextRef="#ctx0" brushRef="#br0" timeOffset="173561.1634">21636 10489 592 0,'0'0'44'0,"0"0"-14"0,0 0-11 15,0 0-7-15,0 0-5 0,0 0-1 16,0 0-3-16,0 0-2 0,0 0-1 16,0 0 0-16,-21-79-2 15,26 71 0-15,4-1 0 0,2 1-2 0,5-1 1 16,-3 3 0-16,1 3-1 0,-2 0 1 15,2 1-1-15,5 2 0 0,-7 0 1 16,5 0 1-16,1 0 0 0,-8 3 0 16,6 4-1-16,-8-1 0 0,-2 1 0 15,1 2 1-15,-5 4 0 0,-2 5 1 0,0 1 1 16,-10 6 0-16,-2-2 4 0,-4-2-3 16,0 0 3-16,-1-1-4 0,2-3 1 15,3-7-1-15,1 0 0 0,4-5 0 16,4-3 1-16,0 1 0 0,3-3 1 15,0 0 1-15,0 0-1 0,0 0 0 0,0 0-1 16,0 0 0-16,0 0-1 0,2 0 0 16,8-3 0-16,0 1 0 15,7-3-2-15,-6 3 2 0,3 0 0 16,5 2 0-16,-1 0 0 0,5 0-1 0,-8 4 0 16,-1 1-1-16,-6 0 0 0,-2 2 0 15,-1 1 1-15,-5 4 1 0,0 6 0 16,-2 1 1-16,-12 5 0 0,-4-5-1 15,-4-1 0-15,-3 0-1 0,-2-5-1 16,-4-1 1-16,1-2-2 0,-2-4 0 0,0-4-1 16,3-2-5-16,4 0-30 0,7-2-69 15,8-9-97-15,9-1-93 16</inkml:trace>
  <inkml:trace contextRef="#ctx0" brushRef="#br0" timeOffset="174008.7226">22003 10012 571 0,'0'0'44'15,"0"0"-16"-15,0 0-11 0,0 0-8 16,0 0-5-16,0 0-3 0,0 0-2 16,0 0-1-16,0 0 0 0,0 0 0 15,45-57 3-15,-19 57-2 0,0 2 0 0,-3 6-1 16,-1 0-1-16,-4 1 2 0,-6-2-1 16,-2 3 0-16,-3-4-1 0,-4 2 2 15,2 3 0-15,-5 0 0 0,-3 7 2 16,-10-3-1-16,-6 6 0 0,-3-4 1 15,1-4 0-15,0 0 1 0,6-6 1 0,6-2 3 16,4-3 0-16,-2-2 1 0,2 0-1 16,-4-2 0-16,-3-7-2 15,5 2 0-15,1-8-2 0,5-1-1 16,1-2 1-16,0-4-1 0,7 1-1 0,4 3 1 16,1 0-3-16,5 1-1 0,1 2-1 15,3 2-3-15,2 0-4 0,3 4-14 16,1 0-14-16,3 2-29 0,5 3-45 15,1 3-50-15,1-1-81 0</inkml:trace>
  <inkml:trace contextRef="#ctx0" brushRef="#br0" timeOffset="174757.0797">22560 10346 449 0,'0'0'53'0,"0"0"-13"0,0 0-12 16,-13-91-11-16,11 67-8 0,2-1-2 15,0 0 1-15,2-3-1 0,2 3 2 16,1-3-3-16,3-1-1 0,1 2-2 16,1-2-1-16,3 0-2 0,0-1 2 15,3 2-1-15,-3-3-4 0,1 2 3 0,-1 3-4 16,1 5 3-16,-5 6 1 0,-3 5 0 16,-3 7 1-16,-1 0-1 0,1 0 0 15,-1 0-1-15,1 0-2 0,-3 3 1 16,0-1 0-16,0 1 2 0,-7 12 1 15,-5 6 0-15,-5 7 2 0,1 0-3 0,-1 1 3 16,2 0-4-16,2-2 1 0,3 0-1 16,4-6-2-16,3-1 1 15,3 3-3-15,0-2 2 0,8 4-1 16,2-3 0-16,6-4 1 0,-2-1 2 0,5-4 1 16,-1 0 1-16,-4-4-1 0,0 0-1 15,-2-3 1-15,-3-2 1 0,1 3-1 16,-6-3 1-16,2 1-1 0,-6-2-1 15,0 0 3-15,0 0 1 0,1 0 0 16,-1 1 1-16,0-1-2 0,0 2-1 0,-10 0-1 16,0 0 0-16,-6 1 0 0,8-1 3 15,2-2-2-15,1 3 1 16,5-3 1-16,-6 0-1 0,1 0 2 16,-1 0-1-16,-1-3 0 0,5 0-1 0,2-6 0 15,0-6-1-15,5-1 1 0,6-3-1 16,5 2 2-16,-1 0-3 0,2 4 1 15,-5 1-1-15,0 5 2 0,-3 3-2 16,0-1 0-16,2 2-3 0,-6 2 1 16,4-1 0-16,2 2 0 0,2 0 0 0,4 6-2 15,-2 3 2-15,1 1-1 0,-5 5 1 16,1-1 0-16,1 3 0 0,-3 2 0 16,-1-3 0-16,1 3-4 0,-4 2 0 15,-1 0-2-15,-2-6-3 0,-1 3-10 16,-2 0-17-16,0-1-28 0,-2 1-39 15,-3-5-27-15,0-7-54 0</inkml:trace>
  <inkml:trace contextRef="#ctx0" brushRef="#br0" timeOffset="174917.7475">22829 9955 446 0,'0'0'45'0,"0"0"-10"0,0 0-22 15,16-89 0-15,-6 73-10 0,-3 3-3 0,4 6-7 16,-2 2-6-16,2 4-15 0,7 1-31 16,-6 0-45-16,7 6-63 0</inkml:trace>
  <inkml:trace contextRef="#ctx0" brushRef="#br0" timeOffset="175369.1864">23083 9939 520 0,'0'0'35'0,"0"0"-18"0,0 0-9 16,0 0-2-16,0 0-1 16,0 0 0-16,0 0-1 0,0 0-2 0,0 0-1 15,0 0 0-15,39 64-2 0,-36-43 1 16,-3 2-1-16,0 1-1 0,-1 1 0 15,-5-3 0-15,-4 3-2 0,0-5 1 16,-1 0 0-16,3-6 2 0,1 0 1 16,2-7 1-16,-2 0 1 0,1 0 4 0,2-6-1 15,1 3 5-15,3-4 0 0,-4 0-1 16,-1 0 1-16,0-6-3 0,-1-2 0 16,4-5-3-16,1-7 0 0,1 0-3 15,4-6 2-15,5 1-2 0,3 3-1 16,3-2 1-16,0 2 0 0,4 3-1 15,-2 2 1-15,0 2-1 0,-4 4 0 16,-1 4 0-16,-3 3-1 0,4 0-1 16,3 3-2-16,1 1 3 0,3 0-2 15,2 6 1-15,-3 4 0 0,-2 2-1 0,0 2 1 16,-2 1-1-16,1 4-2 0,-3 0-2 16,1 2-5-16,-5 2-5 0,0 0-16 15,-3 0-21-15,-1-5-34 0,-4 3-31 16,-1 0-21-16,0 1-30 0</inkml:trace>
  <inkml:trace contextRef="#ctx0" brushRef="#br0" timeOffset="175892.7128">23581 9967 433 0,'0'0'70'0,"0"0"-17"16,0 0-15-16,0 0-14 0,0 0-7 0,0 0-9 16,0 0-4-16,0 0-2 0,0 0 0 15,-10-14-1-15,-2 24 0 0,-1 5-1 16,2 1 0-16,2 3-1 16,1 3 1-16,0 0-1 0,2 3 1 0,2-2-2 15,1-5 0-15,1 2 1 0,2-2-2 16,0 0-1-16,3-1 1 0,3-3 0 15,3-6 1-15,-1-1 2 0,6-3-2 16,3-2 1-16,-3-2 0 0,8 0-3 16,-3-8 1-16,-2-3 2 0,0-1 0 0,-2-3 2 15,-1-2-1-15,-2-1 0 16,0-1 1-16,-3-4 1 0,0 3 0 0,-3-3 2 16,-1-2-3-16,-3 3 4 15,-2-2-3-15,0-1 1 0,0 3-2 0,-5 3 0 16,-6-2 2-16,-3 4-4 0,-1 5 5 0,1 2-5 15,0 4 4-15,-5 4-1 16,1 2 0-16,-5 3 5 0,5 7-7 16,2 2 8-16,1 0-6 0,5-2 0 15,3 2 0-15,1 1-1 0,1-5-1 0,0 7 2 16,2-5-1-16,3 3-1 0,0 3 2 16,4 0-3-16,6 6 1 0,2-4 0 15,2-1-1-15,-1-2-2 0,3 0-1 16,0-1-2-16,3-2-1 0,1 0-6 15,3 0-18-15,3-1-42 0,2-2-69 0,-1-2-147 16</inkml:trace>
  <inkml:trace contextRef="#ctx0" brushRef="#br0" timeOffset="176101.0882">24058 10218 568 0,'0'0'11'0,"0"0"-14"0,0 0-29 15,0 0-81-15,0 0-167 0</inkml:trace>
  <inkml:trace contextRef="#ctx0" brushRef="#br0" timeOffset="187756.6235">18417 7139 194 0,'0'0'53'0,"0"0"-7"0,0 0-3 15,0 0-5-15,0 0-4 0,0 0-3 16,0 0-5-16,0 0-5 0,0 0-4 15,0 0-7-15,-3-40-3 0,3 38-4 16,0 1-3-16,0 0 0 0,0 1-1 0,0-2 2 16,0 2 4-16,0 0-2 0,0 0 4 15,0 0 1-15,0 0 1 0,0 0-1 16,4 0 1-16,1 2-3 0,3 4 1 16,1 0-1-16,-2 0-2 0,3 5 0 15,3-1-1-15,0 3 2 0,0 3-1 16,0-1 3-16,-1 3-3 0,1 3 1 15,-1 2-4-15,2 3 0 0,0 1 1 16,1 4 0-16,-4 2 1 0,1 2-1 16,-4 3 0-16,0 2-2 0,-4-1 0 0,-2 2 0 15,-2-3-1-15,0-2-1 0,0-7 1 16,-2-8 0-16,-1-6 0 0,2-3 1 16,-1-9 0-16,2 4 0 0,0-7 2 15,0 0-2-15,-1 0-1 0,1 2-5 16,-2-2-9-16,-3 0-27 0,-1 0-59 15,-4-4-81-15,1-2-101 0</inkml:trace>
  <inkml:trace contextRef="#ctx0" brushRef="#br0" timeOffset="188200.8081">18382 6985 324 0,'0'0'17'15,"0"0"-9"-15,0 0-2 0,0 0 2 16,0 0 3-16,0 0 6 15,0 0 11-15,0 0 0 0,20 89-3 0,-11-64-4 16,1 3-7-16,-1-1-3 0,2 3-5 0,0 0 0 16,-1 4-4-16,3-1 5 0,-2 2 2 15,2 2 2-15,-3 0 0 0,2 1-6 16,-1-1 0-16,0 1 1 16,-1-2 0-16,0 2-2 0,-1 0-1 0,-1-1-2 15,-1-1 0-15,-2 0 1 0,-2-6 3 16,-3 1-3-16,0-10 0 0,0-2 3 15,0-9-4-15,0 1 4 0,-2 0-3 16,1-7 1-16,-1 0 1 0,2-4-1 16,-1 0 0-16,1 0-1 0,-2 2-1 0,0-2-3 15,0 0-9-15,-2 0-8 0,-5-3-27 16,0-12-52-16,-1-3-53 0,6-9-124 16</inkml:trace>
  <inkml:trace contextRef="#ctx0" brushRef="#br0" timeOffset="189256.6602">18936 7102 125 0,'0'0'33'16,"0"0"5"-16,0 0 3 0,0 0 1 16,0 0-1-16,0 0-1 0,0 0-3 15,0 0-2-15,0 0-5 0,9-42-4 0,-9 42-9 16,0-2-7-16,0 2-7 0,-3 0-2 16,-8 0 0-16,-6 9-1 0,0 5 0 15,1 1 3-15,3 3-1 0,1 1 1 16,2-1 2-16,4-5-5 0,2 4 0 15,2-7-3-15,1 3-2 0,1 4-1 16,0-2 3-16,3 6 2 0,4-4 3 16,4-2 1-16,1 0 2 0,3-3-2 15,1-1 0-15,1-2-2 0,2-3 0 16,-6-2-1-16,3 0 2 0,-6-3-1 0,3-1 2 16,6 0 0-16,-9 0 0 0,7 0 2 15,-5-6-2-15,1-1 3 0,0-6 0 16,-2-1 1-16,-3-1-2 0,-2-3 0 15,-2-2 0-15,-1-2-1 0,-2-5-1 16,-1 1 1-16,0-1-4 0,0-1 3 0,-3 1-1 16,-2 3-1-16,-1-1 3 0,-4 4 0 15,4 5 0-15,-1 4 0 0,1 5 1 16,0-1-1-16,-2 3 0 16,5 1-2-16,0 3-2 0,-5 1-1 0,-2 0 0 15,-9 7 0-15,-2 5 1 0,2 4 0 16,0 0-1-16,3 2-1 0,2 0 0 15,2 0-1-15,4-5 0 0,2 2 2 16,3-4-1-16,1 1 2 0,2 8 3 16,0-4-4-16,0 5 3 0,8-3-3 0,0-3 0 15,-1-5 2-15,2-1 1 0,5-3-1 16,0 1 2-16,6-2-3 0,-6 0 0 16,5-3 1-16,0-2 0 0,3 0 1 15,7-4-2-15,0-2-3 0,-2 2-2 16,-1-4-8-16,-3 2-32 0,2 0-52 15,-2 0-94-15,0 2-86 0</inkml:trace>
  <inkml:trace contextRef="#ctx0" brushRef="#br0" timeOffset="193277.1978">20086 6915 57 0,'0'0'10'16,"0"0"-13"-16,0 0-7 0,0 0-15 16</inkml:trace>
  <inkml:trace contextRef="#ctx0" brushRef="#br0" timeOffset="194900.705">17804 7286 53 0,'0'0'19'0,"0"0"-2"0,0 0-2 16,0 0-5-16,0 0-2 0,0 0-4 15,0 0 0-15,0 0-1 0,0 0 2 16,0 0-2-16,-11 4-1 0,10-4-1 16,1 1-1-16,-2-1 1 0,2 0-2 15,0 0-2-15,0 0 4 0,0 0 4 0,0 0 3 16,0 0 5-16,2 0 1 0,4 0-2 16,4-1 1-16,4-5-2 0,-3 3-5 15,2-4 2-15,1 1-3 0,-1-1 0 16,6 0 1-16,-1-2 1 0,-1 0 0 15,3 0 0-15,-1-2 2 0,4-1-5 0,0-2 2 16,1-1-2-16,1-1-2 16,3 2 1-16,1-2-5 0,2 1 0 0,3-2 1 15,3 3-2-15,4-5 3 16,1 1-1-16,4 0-2 0,-1-4 0 0,1 1 2 16,-1-1-2-16,2-1 2 0,-2 0 1 15,0 2-2-15,-1-1 2 0,-4 1 0 16,0 0 3-16,-2 3-2 0,-2 0 4 15,-1-1-5-15,-2 4 0 0,-1 2 1 16,-1-1 0-16,0 0 5 0,-2 2-1 0,2-2-3 16,-3 1 1-16,3-2 3 0,-1 0 0 15,4-4 1-15,0-1-4 0,4-1-1 16,1 0-4-16,-2-2-2 0,0 0-2 16,-1 1 2-16,1-1 1 0,-2 0 3 15,-3 2-1-15,0 2-4 0,-4 2-1 16,-2 5 0-16,-4 1 2 0,-2 0 3 15,-1 4-3-15,-7 0 2 0,4 1-1 16,-2 0 2-16,1 0 1 0,3-1 1 16,-3 0-1-16,-4 2 2 0,-3 1-2 0,-1 0 1 15,3-1 0-15,-7 2 0 0,1 1 0 16,-1 0 2-16,0 0 0 0,0-1 2 16,1 2 2-16,-4 1 0 0,0-1 0 15,0 1-1-15,2 0-1 0,-1 0 1 16,-1-3-2-16,3 3-2 0,-3 0 0 15,1 0 0-15,-1 0-1 0,2-1 0 16,-2 1 1-16,0 0 0 0,1 0 0 16,-1-1 0-16,2 1-1 0,-2 0 0 15,1-2 0-15,5-2-2 0,3-6 0 0,4 0-2 16,3-2-1-16,-1 1 1 0,-3 2-1 16,-2 2-3-16,-1 4-6 0,-5-1-1 15,1 3-7-15,-5 1 1 0,0-2-4 16,0 2-7-16,1 0 5 0,-1 0 3 15,2 0 9-15,-2 0 8 0,0 3 0 0,-6 4-10 16,-7 4-9-16,1 0-13 0</inkml:trace>
  <inkml:trace contextRef="#ctx0" brushRef="#br0" timeOffset="195261.0496">18566 6986 69 0,'0'0'5'0,"0"0"-1"0,0 0-1 15,0 0 2-15,0 0 3 0,0 0 3 16,0 0 4-16,0 0 0 0,0 0 1 16,0 0 1-16,6-45-2 0,7 30 9 0,5-3-2 15,2-2-3-15,4 0 2 0,3-2-6 16,4-1-1-16,2 0 1 0,3-1-4 16,1 2-2-16,3 2-6 0,0-2-4 15,3 4-1-15,1-1-1 0,1 1-5 16,0 0 0-16,1 0-4 0,-3 0-9 15,3 0-14-15,-4-2-21 0,0 1-43 16</inkml:trace>
  <inkml:trace contextRef="#ctx0" brushRef="#br0" timeOffset="196228.1739">17312 6273 359 0,'0'0'45'0,"0"0"-15"0,0 0-7 16,0 0-11-16,-12-90-3 0,12 67-5 0,5-1 1 16,2 5 0-16,-1 4-2 0,2 1 0 15,-2 7-1-15,0-3-2 0,0 1 0 16,1 1-2-16,3-2 1 0,-4 4-1 15,6-1 0-15,-4 2 0 0,1 2 0 16,1 1 1-16,1 1-1 0,1 1-1 0,-2 0 1 16,6 0 1-16,-1 4 1 0,2 7 1 15,-5 1 1-15,-4 3 1 0,-1 5 1 16,-4 1-1-16,-1 5 1 0,-2 3-1 16,-2 4-2-16,-5 4 2 0,-6 0 0 15,0-2-1-15,-1-1 1 0,-1-3-2 16,2-6-2-16,4-8 2 0,2-2-1 15,3-4 0-15,2-6 1 0,1-2-1 16,1-3 0-16,0 0 0 0,0 0 1 16,0 0 0-16,0 0 2 0,0 2-2 0,0 0 3 15,0-2 0-15,3 0-1 0,10-2 1 16,7-7-3-16,3-3-5 0,-2 0-5 16,0 0-4-16,-1 0-17 15,-1-1-35-15,3 1-41 0,-3-2-61 0</inkml:trace>
  <inkml:trace contextRef="#ctx0" brushRef="#br0" timeOffset="196521.8634">17733 6003 416 0,'0'0'57'0,"0"0"-16"16,0 0-16-16,0 0-13 0,0 0-8 15,0 0-3-15,0 0-1 0,0 0 0 16,0 0 1-16,-20 35-1 0,14-5 0 0,0 5 0 16,1 3-5-16,-1 6 3 0,1 4-3 15,-2 2 2-15,1 1 0 0,-1 1-3 16,-2-4 1-16,3-5-6 0,2-7-3 15,1-13-11-15,2-9-17 0,1-3-38 16,0-6-29-16,0 0-49 0</inkml:trace>
  <inkml:trace contextRef="#ctx0" brushRef="#br0" timeOffset="197076.2998">17808 6306 473 0,'0'0'47'16,"0"0"-14"-16,0 0-11 0,0 0-5 0,0 0-3 15,0 0-5-15,0 0-1 0,0 0-4 16,0 0-3-16,0 0 0 0,2-16 1 16,-2 15-2-16,0 0 1 0,0-2-2 15,0 2-1-15,0-6 0 0,0 0-2 16,0-5-1-16,1 0 0 0,2 1 0 15,1 1 0-15,0 1 2 0,5-4 1 16,-3 7-1-16,5-3 2 0,-3 5-1 16,-5 1 0-16,5 0 0 0,-2 1 1 15,5 2-4-15,1-1 1 0,-3 1-2 0,5 3-4 16,-3 7 1-16,0 4 0 16,-5 6 4-16,-3 4 3 0,-2 3 4 0,-1 4 2 15,-1 0-1-15,-8 0 1 0,-2-2-1 16,-1-6 0-16,-1-2 0 0,3-10 1 15,4-2 0-15,4-5 0 0,2-4 1 0,0 0 2 16,0 0 4-16,0 0 1 16,0 0 0-16,-1 2 2 0,1-2-5 15,0 0-5-15,0 0-4 0,0 0-5 16,0 0 0-16,4-8 1 0,7-1 0 0,6-3 4 16,-5 3-4-16,2 3-1 0,-4 2 0 15,-6 3 0-15,9 1 3 0,-7 0 0 16,7 0 2-16,0 0-2 0,-9 0-1 15,5 0-2-15,-4 2-1 0,-1 5 3 16,2-1-2-16,-6 6 3 0,0 5 1 0,-9 4-1 16,-7 7 3-16,-9-3-8 0,-2 0-1 15,-3-4-14-15,-4-1-22 0,3-5-14 16,-3-6-35-16,4-6-31 0,2-3-96 16</inkml:trace>
  <inkml:trace contextRef="#ctx0" brushRef="#br0" timeOffset="197572.9773">17995 6054 436 0,'0'0'39'0,"0"0"-12"0,0 0-10 16,0 0-8-16,0 0-6 0,0 0-2 16,0 0-2-16,0 0 0 0,0 0-1 15,0 0-1-15,18-62-4 0,-7 59 1 0,1 3 0 16,6 0 3-16,1 0 4 0,5 3 1 16,-3 4 2-16,2 0 0 0,0 3-2 15,-3-3-1-15,0 2 0 0,-3-2-1 16,0 3 0-16,-3 0 1 0,-5-2 0 15,-2 3 4-15,-1 2 0 0,-5 4 2 0,1 3 0 16,-2 1 0-16,-5-2-1 16,-1-4-2-16,-1-2 0 0,3-6 2 15,1-2 2-15,0 0 7 0,3-5 2 16,-3 0 5-16,3 0 0 0,-1 0-1 0,-1 0-7 16,-3 0-6-16,-4-8-3 0,-4-6-4 15,0-6-1-15,1 1 1 0,4-2-1 16,0-2 0-16,4-1 1 0,1 1-1 15,2-2-1-15,1 1 1 0,0 0-3 16,4 0 1-16,3 2-1 0,5 1-1 0,-4 2-1 16,4 2-9-16,-4 6-3 0,3 2-13 15,-4 4-5-15,-3 4-9 0,8 1-35 16,-6 0-39-16,5 1-46 16</inkml:trace>
  <inkml:trace contextRef="#ctx0" brushRef="#br0" timeOffset="197777.5171">18318 6097 542 0,'0'0'46'16,"0"0"-16"-16,0 0-11 0,0 0-11 0,0 0-7 15,0 0-11-15,0 0-18 16,0 0-49-16,0 0-112 0,0 0-103 16</inkml:trace>
  <inkml:trace contextRef="#ctx0" brushRef="#br0" timeOffset="225093.9805">3457 11261 227 0,'0'0'83'0,"0"0"-21"0,0 0-30 16,0 0-5-16,0 0-9 0,0 0 5 0,0 0 0 16,10-82 6-16,-10 78-6 15,0-2-5-15,0-1-3 0,0 2 0 16,0 0-3-16,0 5-2 0,0-2-2 16,0 2-4-16,0-1 1 0,0-1-2 0,0 1-2 15,0-1-2-15,0 1 0 0,0 0-2 16,0-1-3-16,0 2 1 0,0-2-3 15,0 2-4-15,0 0 4 0,0 0 1 16,0 0 3-16,-1 0 6 0,1 12-1 16,0 7 1-16,0 5 4 0,0 2-2 0,4-2 2 15,2 0-3-15,3-1-4 16,-2-3 1-16,4-2-3 0,0-2 1 0,0-1 0 16,-1-6 0-16,-1-4-1 0,-2 0 3 15,-2-3 0-15,6-2 1 0,2 0 3 16,7-11 3-16,3-4-1 0,-2-3 1 15,-1-4-2-15,-5-5-2 0,-1-2-3 16,-4-1-2-16,3 1-1 0,-4 3 4 16,-5 7 3-16,-1 8-2 0,0 6 5 15,-3 5-3-15,0-1 0 0,0 1-3 0,0-2-4 16,0 1 0-16,0-1-4 0,0 0-3 16,0 2 4-16,0 0 1 0,0 2 4 15,3 12 3-15,-2 9 3 0,1 8-2 16,2 3 4-16,-3-1-6 0,1 4-1 15,-1 1 1-15,-1 1-2 0,2 3 0 0,-1 4-2 16,2 2-1-16,0 0-1 0,0-1 2 16,0-2-5-16,0-3 0 15,0-3-1-15,1-6 3 0,-3-3 4 16,-1-2 6-16,3-9 3 0,-3 0-6 0,0-7 5 16,0-6-2-16,0 3 4 0,-3-5-1 15,-5 1 2-15,-1 0 0 0,-1-5 0 16,-9 0 1-16,-1-10-6 0,-2-5 4 15,2-3-8-15,-2-6 2 0,5-2-1 16,-2-3 0-16,6-4 1 0,2-2-2 0,3-1 0 16,4-4-2-16,1 2 1 15,3-1-2-15,7 0-2 0,6 4-2 0,6 3-5 16,4 1-9-16,6 6-13 0,1 2-21 16,1 2-47-16,-1 3-48 0,-1 0-106 15</inkml:trace>
  <inkml:trace contextRef="#ctx0" brushRef="#br0" timeOffset="225403.1915">3379 10837 580 0,'0'0'38'0,"0"0"-15"16,0 0-11-16,0 0-10 0,0 0-4 16,0 0 0-16,0 0-1 0,0 0 1 15,0 0 1-15,0 0 0 0,71-74 0 16,-39 65-1-16,1 2-3 0,6 1-6 15,3 1-7-15,0 2-14 0,1 3-19 0,-1 0-37 16,-1 0-36-16,-1 2-68 0</inkml:trace>
  <inkml:trace contextRef="#ctx0" brushRef="#br0" timeOffset="225652.646">3858 11532 693 0,'0'0'33'0,"0"0"-10"0,0 0-8 0,0 0-7 16,0 0-7-16,0 0-4 0,0 0-2 15,0 0 1-15,0 0 0 0,73-25-2 16,-32 15-3-16,4 0-5 0,-2 3-5 15,4 0-8-15,-1 3-16 0,0 4-22 16,0 0-54-16,-2 0-71 0,-4 7-75 16</inkml:trace>
  <inkml:trace contextRef="#ctx0" brushRef="#br0" timeOffset="225838.2402">4121 11876 517 0,'0'0'55'0,"0"0"-13"16,0 0-13-16,0 0-12 0,0 0-12 16,0 0-4-16,0 0-3 0,0 0 1 15,0 0-5-15,26-48-2 0,-6 46-4 0,11 2 2 16,2 0-4-16,9 2-21 0,4 3-54 16,6 2-81-16,6 0-112 0</inkml:trace>
  <inkml:trace contextRef="#ctx0" brushRef="#br0" timeOffset="226458.6508">7233 10814 506 0,'0'0'57'16,"0"0"-21"-16,0 0-12 0,0 0-4 15,0 0-5-15,0 0-6 0,0 0-6 16,0 0-3-16,0 0-2 0,0 0-2 0,-38-61-3 15,33 61 0-15,-7 10 2 16,-4 13 2-16,-6 12 1 0,-1 11 1 16,2 5-2-16,0 5 1 0,1 0 0 15,8-1 1-15,1 2 4 0,4-3-2 0,1 1 2 16,4-1-2-16,1 2-3 0,1 1 3 16,0 1-2-16,6 2 1 0,1-2-1 15,4-1 1-15,1-4-1 0,1-1 2 16,0-5 3-16,-1 0-3 0,-2-3 3 15,-3-3-4-15,-1-1-1 0,-3-3 2 16,-3-2-2-16,0-4 2 0,-3-4-2 0,-6-4 0 16,5-8-1-16,-5-3 1 15,5-3 1-15,-5-4-2 0,3-1 0 16,-5-2-7-16,-5 0-29 0,3-2-40 0,-9-2-70 16,6-7-133-16</inkml:trace>
  <inkml:trace contextRef="#ctx0" brushRef="#br0" timeOffset="227360.4323">8001 11604 365 0,'0'0'68'0,"0"0"-15"0,0 0-17 15,0 0-15-15,0 0-7 0,0 0-6 16,0 0-2-16,0 0-5 0,0 0-4 0,0 0-4 16,-28-60 0-16,25 60 0 0,0 15 4 15,2 8 1-15,-2 5 1 0,3 1-3 16,0-1-2-16,3-1-1 0,4-3 0 15,2-1 5-15,4-3 2 0,-3-3-3 16,0-6 0-16,3-3-1 0,-4-5 2 0,3-3 4 16,5 0 3-16,0-11-2 0,8-5 0 15,-2-7-1-15,0-6 1 16,-4-1-1-16,1-4 2 0,-1 1-1 0,-6 1 2 16,-1 0-1-16,-1 5-1 0,-5 8 2 15,-2 6 1-15,-2 9 1 0,-2 4-3 16,0-3-1-16,0 3-6 0,0-1 3 15,1 1-1-15,-1 0 1 0,0 8-1 16,-3 10 1-16,-3 7 0 0,-1 6 0 16,3 4 4-16,-3 2-4 0,2-1 1 0,1 2-1 15,1 0 0-15,3 1 5 0,0 3-4 16,0 0 2-16,3 1-3 0,4 1-3 16,2-1 2-16,-1 0-3 0,1 0 4 15,0-4-2-15,1-3 2 0,-4-2 0 16,-2-11 0-16,-1-5 0 0,-3-1 1 15,0-9 0-15,-6 5 1 0,-11-6 0 16,1-3 1-16,-10-1 1 0,0-3 1 16,0-6 0-16,1-5 0 0,2-6 2 15,3-3 6-15,4-3 0 0,3-4 1 0,4-2-6 16,8-4-10-16,1-2-5 0,7-3-5 16,12 2-3-16,7 0-12 0,4 2-34 15,6 7-44-15,5 1-50 0,1 6-108 16</inkml:trace>
  <inkml:trace contextRef="#ctx0" brushRef="#br0" timeOffset="228021.2406">8636 12128 448 0,'0'0'55'0,"0"0"-14"15,0 0-17-15,0 0-13 0,0 0-5 16,0 0-4-16,0 0-2 16,0 0-1-16,0 0-2 0,-21 6 2 0,21-6 1 15,0 0 3-15,0 0 0 0,5-5 1 16,3-5-1-16,7-2 0 0,-4-4-1 15,0 0 0-15,1 0 0 0,-1-3 2 16,-4 2-2-16,1-2 0 0,-3 5 1 16,-2-3-1-16,-3-3 0 0,0 1-1 0,0-1-5 15,0 2 4-15,0 7-2 16,-5-1 4-16,2 1 1 0,-1 7 0 0,3-1-1 16,1 5-1-16,-3-1-1 0,3 1-2 15,0 0 1-15,-7 0-1 0,-5 6 5 16,-4 9-3-16,-1 8 2 0,2 3-3 15,2 2-2-15,2 4 1 0,4 2-1 16,4 1 0-16,3 0-1 0,0 1-3 16,4-1 1-16,9-2 0 0,0-4-3 15,4-4-1-15,2-4-7 0,3-8-4 0,2-5-3 16,0-7-5-16,2-1 5 0,1-12 5 16,-1-8 4-16,0-3 7 0,0-6 8 15,-4-3 1-15,1-2 9 0,-1 1 7 16,-6 1-1-16,-5-3-1 0,1 2 1 15,-5-2-5-15,0 0 4 0,-4 1 7 0,0 4-4 16,-3 7 5-16,0 4 2 0,0 6 1 16,0 7 0-16,0 0-2 15,0 6-10-15,0-2-7 0,0 2-4 16,0-1-2-16,-2-1-3 0,2 2 0 0,-1 0 1 16,-2 2-1-16,3 13 2 0,0 10 1 15,0 10 4-15,0 4-4 0,0 8 1 16,6 4-4-16,1 8-3 0,-1 6 1 15,7 6-5-15,-3 2-13 0,2-2-53 16,2-3-66-16,-2-10-156 0</inkml:trace>
  <inkml:trace contextRef="#ctx0" brushRef="#br0" timeOffset="228680.5549">10264 11917 430 0,'0'0'36'16,"0"0"-7"-16,0 0-6 0,0 0 0 16,-19-91-3-16,17 79 1 0,-3-6-6 15,1 2-4-15,1 6-2 0,-3-6-4 16,1 9 0-16,-2 1-5 0,-1 0-2 15,-4 4 0-15,-5 2-1 0,-2 2 1 0,-6 7-1 16,2 3 1-16,3 5-1 0,0-1 0 16,2 4 0-16,4 0 1 15,2 3 6-15,2 0-6 0,4 0 5 16,3-6-8-16,3 0 1 0,0 0 0 0,2-4-1 16,7 4-2-16,-1-7-3 0,4-3 1 15,2-4 2-15,5-3 4 0,10 0 4 16,-2-8-1-16,1-5 1 0,-2-4-3 15,-4-4 4-15,1-2 1 0,-3-4-3 16,-1-3 5-16,0-5-5 0,-3-5 5 0,1-4 0 16,-4-1 0-16,1-4 3 15,-5 0 0-15,-3 0-3 0,-3 7-1 0,-3 3 5 16,0 7-3-16,0 11 3 16,-3 9 0-16,3 7-3 0,0 5-4 0,0-2-3 15,-3 2-3-15,-3 7 0 0,-1 11 2 16,-2 12 0-16,2 12-1 0,3 9 0 15,-1 6 2-15,4 4-4 0,-1 0 0 16,2-1-2-16,0 0-6 0,5-7 2 16,4-6-4-16,3-8-12 0,2-5-21 0,1-9-53 15,1-5-24-15,-1-8-39 0</inkml:trace>
  <inkml:trace contextRef="#ctx0" brushRef="#br0" timeOffset="229088.4669">10682 11632 481 0,'0'0'69'0,"0"0"-22"15,0 0-13-15,0 0-13 0,0 0-8 0,0 0-9 16,0 0-3-16,0 0-4 0,0 0 2 16,1-28-1-16,-1 45 2 0,0 6 0 15,-1 9-1-15,-4-1-2 0,-2 1 3 16,3 0-3-16,-2-2 4 0,0-2 5 15,2-10-6-15,1-1 5 0,0-6-5 0,0-7 1 16,3 2 1-16,0-6 1 0,0 0 2 16,0 0 0-16,0 0-2 0,-4 0-7 15,3-3 4-15,-1-9-4 16,1-8 5-16,1-1 2 0,0-7-1 0,0 0-1 16,0-2-1-16,6-2 1 0,0-3-1 15,0 3 0-15,2 0 0 0,-1 5 0 16,0 9-2-16,-4 6 1 0,3 5 0 15,-2 6-1-15,5 1 1 0,7 0 0 16,-2 8 0-16,6 11 1 0,-2 5-1 0,1 4 0 16,-4 7 0-16,0 1-2 0,-1 0 2 15,-2 2-3-15,0 0 0 0,-3-1 0 16,0-1-8-16,-1-3-14 16,-4-1-33-16,-1-1-67 0,-3-4-91 0</inkml:trace>
  <inkml:trace contextRef="#ctx0" brushRef="#br0" timeOffset="229269.2098">10408 11875 597 0,'0'0'35'0,"0"0"-14"0,0 0-14 15,0 0-3-15,112-78-3 0,-67 66-1 16,5 1-2-16,9 2-1 0,2 3-5 0,4 5-9 15,3 1-29-15,-1 0-71 16,-1 7-110-16</inkml:trace>
  <inkml:trace contextRef="#ctx0" brushRef="#br0" timeOffset="229801.2751">7093 12737 478 0,'0'0'51'0,"0"0"-19"16,0 0-13-16,0 0-7 0,0 0-1 0,0 0-3 15,0 0 1-15,0 0-2 0,112-19 0 16,-52 16 1-16,9 0-3 0,12-3 1 16,13 0-1-16,9-3-2 0,8-2-3 15,9-1 2-15,7-1-4 0,5-2 1 16,11 1 1-16,3-1-2 0,6-2-3 15,4 2-11-15,3 1-1 0,-1 0-5 16,-2 2-3-16,-1 2-8 0,-2-1-18 16,-3-1-11-16,-3-2-20 0,-1-1-10 15,-3-3-9-15,-4-4-15 0</inkml:trace>
  <inkml:trace contextRef="#ctx0" brushRef="#br0" timeOffset="230309.0373">8513 12832 545 0,'0'0'49'0,"0"0"-16"15,0 0-10-15,-54-91-9 0,43 79-4 16,-4 3-3-16,1 4-5 0,-4 4-2 15,-6 1-1-15,-2 6 0 0,0 11-1 16,0 5-1-16,4 9 1 0,2 6-2 16,5 6 3-16,5 6-2 0,7 4 4 0,3 2-2 15,0 1 2-15,13 0 3 0,2-1-4 16,3-4 3-16,3 0-3 16,2-3-1-16,-3-4 1 0,3 0-2 0,-4-3 2 15,-2-3-1-15,-5 1 1 0,-2-7 0 16,-3-3-1-16,-5-3 0 0,-2-5 1 15,-7-4 0-15,-11-2 0 0,-9-2 0 16,-11-2 0-16,0-2 0 0,-3-3-2 16,0-3-4-16,9-1-8 0,8-2-16 15,9 0-34-15,10-5-97 0,5-6-124 0</inkml:trace>
  <inkml:trace contextRef="#ctx0" brushRef="#br0" timeOffset="230852.978">9337 13237 530 0,'0'0'35'0,"0"0"-4"15,0 0-10-15,0 0-6 0,0 0-8 16,-45-77-5-16,31 71-2 0,-2 5-2 0,-6 1 0 16,-1 0-1-16,-6 7 1 0,-1 7-1 15,-1 4 7-15,1 5-4 0,5 1 2 16,2 1-4-16,3-2-2 16,8 1 2-16,2-8-2 0,6 1 0 0,1 0 0 15,3-1-1-15,3 3-3 0,5-6 0 16,1-4-3-16,0 0 2 0,0-4 3 15,5 1 5-15,-5-3-1 0,2-3 4 16,7 0-1-16,-3-5-2 0,6-8 3 16,-1-4-1-16,-1-6 2 0,0-2 1 0,1-6 1 15,-1 0 3-15,-2-5-4 0,0 0 3 16,-4-4-2-16,-2 1 0 0,-3-3-1 16,-1-1 1-16,-1-1 2 0,-1 0 3 15,-4 5 1-15,2 3 1 0,-3 12-2 16,0 10-1-16,3 9-3 0,-3 5-2 15,0-2-4-15,0 2-2 0,0 0-1 16,4 12 2-16,-3 9 0 0,4 13 2 16,-2 7-2-16,0 3 1 0,0 3-2 15,-2 2 1-15,2 1 4 0,3 3-5 0,-1 0 3 16,1-2-5-16,3 1-6 0,0-3-6 16,5-6-11-16,2-4-16 0,1-11-49 15,2-6-51-15,3-12-91 0</inkml:trace>
  <inkml:trace contextRef="#ctx0" brushRef="#br0" timeOffset="231276.0612">9811 13121 522 0,'0'0'50'0,"0"0"-12"15,0 0-12-15,0 0-12 0,0 0-9 16,0 0-4-16,0 0-1 0,0 0 0 15,0 0 0-15,-37 30 1 0,25-1 3 16,0 3-4-16,-2 3 5 0,5 0-5 0,-2-2-2 16,5-4 2-16,0-9-3 0,2-4 2 15,1-5-1-15,0-6 0 0,3 0 2 16,0-5 1-16,-3 0 2 16,3 0 4-16,0 2 0 0,0-2-1 0,0 2-1 15,-3-2-2-15,-2-11-2 0,-1-6 1 16,1-6 2-16,1-2-1 0,4-3 1 15,0-2-3-15,4-4-5 0,2 1 4 16,4 1-4-16,-1 3 6 0,0 4 0 16,1 3-2-16,-2 6 1 0,1 5 0 0,-3 4 0 15,-3 5-2-15,5-1 0 0,1 3 1 16,4 0-2-16,3 9 1 0,0 5 0 16,-2 6 0-16,0 1 0 0,-2 5 1 15,-1 4 6-15,-3 3-6 0,2 4 3 16,-4 0-4-16,0 3-4 0,-3-2 1 15,-2-2-6-15,-1-1-10 0,-1-4-31 16,-8 0-69-16,-8-4-167 0</inkml:trace>
  <inkml:trace contextRef="#ctx0" brushRef="#br0" timeOffset="231457.7731">9531 13427 658 0,'0'0'29'0,"0"0"-16"0,0 0-7 15,0 0-3-15,59-79-9 0,-30 70-3 16,10 2-4-16,1 1-19 0,8 3-41 0,4-1-95 16,5 4-124-16</inkml:trace>
  <inkml:trace contextRef="#ctx0" brushRef="#br0" timeOffset="231617.4145">10719 13256 645 0,'0'0'24'0,"0"0"-17"15,0 0-7-15,0 0-11 0,0 0-44 16,0 0-182-16,0 0-62 0</inkml:trace>
  <inkml:trace contextRef="#ctx0" brushRef="#br0" timeOffset="239792.958">12615 6158 86 0,'0'0'39'0,"0"0"-2"16,0 0-3-16,0 0-5 0,0 0-2 15,0 0 1-15,0 0-3 0,0 0-4 16,0 0-10-16,0 0-8 0,-5-40-2 16,5 36-1-16,8-1 2 0,7-1 3 0,6-1-4 15,4 4 2-15,2-2 4 0,5 1-1 16,4-2 5-16,3-2-1 0,7-1-7 16,2 0-10-16,3-4-2 0,-2 1 0 15,3-1 8-15,-1-1 3 0,-5 0 5 16,0 2-6-16,-7 2-9 0,-11 3-6 0,-12 4-10 15,-8 2-14-15,-8 1 0 0,0 0 1 16,0 0 10-16,0 0 11 16,-3 11-17-16,-12 4-5 0,-10 6-13 15</inkml:trace>
  <inkml:trace contextRef="#ctx0" brushRef="#br0" timeOffset="240116.7983">12663 6277 257 0,'0'0'41'0,"0"0"-3"0,0 0-2 15,0 0-8-15,0 0 1 16,0 0-15-16,0 0-5 0,0 0-5 0,0 0-3 15,-13 0-3-15,11 0-6 0,2 0-1 16,0-5 3-16,3 0 1 0,9-2 7 0,7-3-2 16,4 0-4-16,0 1 8 0,9-2-17 15,1 1 7-15,4-1-8 0,1 2 1 16,3-2 10-16,-2 2-4 16,3 0-1-16,-6 0-2 0,-3 0-2 0,-4 1 2 15,-9 2-2-15,-4 2-12 0,-7 0-21 16,-4 3-24-16,0-1-17 0</inkml:trace>
  <inkml:trace contextRef="#ctx0" brushRef="#br0" timeOffset="240377.2208">12391 6393 278 0,'0'0'25'0,"0"0"8"0,0 0-2 16,0 0-2-16,0 0-10 0,0 0-7 16,0 0-8-16,0 0-2 0,94-71-1 15,-65 62 1-15,3 0-2 0,4 1-7 0,-2 1 1 16,3 1 2-16,-3 0 0 0,0-1-8 16,-1 0 1-16,-1 1-1 0,0-1-2 15,1 0 4-15,0-2-10 0,3 1-4 16,-1-1-10-16,0 2-19 0,-4 0-37 15,-10 1-45-15</inkml:trace>
  <inkml:trace contextRef="#ctx0" brushRef="#br0" timeOffset="240598.1831">12466 6545 514 0,'0'0'19'0,"0"0"4"0,0 0 2 16,0 0-3-16,0 0-8 0,0 0-4 0,0 0-10 16,0 0 0-16,0 0-4 0,51-46 1 15,-22 35 2-15,8-2-2 0,4 1-2 16,-1 2-2-16,2 2-1 16,0 2-10-16,0 1-19 0,1 2-27 0,-2 3-47 15,3 0-69-15</inkml:trace>
  <inkml:trace contextRef="#ctx0" brushRef="#br0" timeOffset="243090.6891">6022 8493 224 0,'0'0'43'0,"0"0"-10"0,0 0-6 15,0 0-9-15,0 0-7 0,0 0-8 16,0 0-4-16,0 0-1 0,0 0 1 0,0 0-2 16,31-46-7-16,-14 45 2 0,9-1-3 15,-1 2 4-15,2 0 1 0,2 0-4 16,1 0-1-16,4 0-6 16,-1 0-24-16,2 0-17 0,-2 0-64 0</inkml:trace>
  <inkml:trace contextRef="#ctx0" brushRef="#br0" timeOffset="243653.1388">6890 8222 216 0,'0'0'42'0,"0"0"-13"0,0 0-10 16,0 0-12-16,0 0-6 0,0 0-2 15,0 0-2-15,0 0 3 0,0 0 0 16,-64 21-5-16,56-10-3 0,2-3-3 15,2 1 2-15,-1-2 3 0,1 3 4 0,-2 3 5 16,2-2-1-16,-2 4 1 0,2-2 0 16,-2 3 3-16,-3 2 0 15,-2-3 0-15,-1 2 1 0,-2-2-4 16,-2-1 4-16,-3 0 0 0,0-2 1 0,-1-2 0 16,-3-2 6-16,5-4-2 0,3 0-1 15,-3-3-2-15,1-1-3 0,4 0 0 16,-6 0 3-16,10 0 0 15,-2-5-1-15,4 1 0 0,1-4-5 0,0-1 1 16,3-2-3-16,0-7-1 0,3 2-1 0,0-9-2 16,3 4-1-16,6 1-1 0,0 1 1 15,2 4-1-15,1 1 2 16,-5 5 0-16,7 1-1 0,-5 5-3 0,1 3 2 16,6 0-2-16,0 5 3 0,7 5 4 15,-3 5 0-15,-1 2 4 0,0 2-4 16,-2-1-4-16,2 0 1 0,0 0-11 15,-3 0 0-15,1-1 2 0,-2-2-6 16,2-1-13-16,-1 0-36 0,0-6-29 16</inkml:trace>
  <inkml:trace contextRef="#ctx0" brushRef="#br0" timeOffset="244620.5608">6920 6044 141 0,'0'0'49'15,"0"0"0"-15,0 0-4 0,0 0-7 16,0 0-8-16,0 0-7 0,0 0-14 16,0 0-12-16,0 0 1 0,0 0-3 15,-23-17 2-15,12 33-1 0,-5 7 3 0,1 5 1 16,-2 3 2-16,0 2 3 0,2 2 0 16,-2-2-3-16,-2-2 0 0,5-4-1 15,-1-3-1-15,1-4 0 0,4-8 1 16,1-2 3-16,-4 1 4 0,1-1 0 15,-8 0 2-15,1-1-1 0,-4 0-1 0,-1-2-1 16,-2-3-2-16,8-3 0 0,-2-1 3 16,8 0-1-16,-2 0 2 15,5 0 6-15,-1 0-4 0,0-2 0 16,3-5-5-16,-2 1-7 0,5-2-2 0,-3-1-2 16,4-2 1-16,-3 3 0 0,6 2 1 15,0-5 1-15,0 6 1 0,0-6 0 16,0-5-3-16,3 2-1 0,5-4 0 15,1 2 1-15,4 2 1 0,-3 5 0 16,3 2-1-16,-4 3-2 0,4 3 1 0,3 1 3 16,3 0 1-16,5 6 2 0,-5 5 0 15,1 1-1-15,-2 1-1 0,-4 1-4 16,2 2-1-16,-3 1 1 0,2 1 1 16,-1 1 3-16,-1-1-7 0,3 0-9 15,-3 1-11-15,4-1-18 0,2 0-29 16,0-3-24-16,1 0-51 0</inkml:trace>
  <inkml:trace contextRef="#ctx0" brushRef="#br0" timeOffset="244778.0822">7065 6327 404 0,'0'0'42'0,"0"0"-18"15,0 0-15-15,0 0-18 0,0 0-8 16,0 0-7-16,0 0-54 0,0 0-157 16</inkml:trace>
  <inkml:trace contextRef="#ctx0" brushRef="#br0" timeOffset="248490.0066">6148 12548 297 0,'0'0'47'0,"0"0"-9"15,0 0-13-15,0 0-9 0,0 0-7 0,0 0-2 16,0 0-1-16,0 0-1 0,0 0-2 16,0 0 2-16,-13-5-3 0,12 3 1 15,1 2 4-15,0 0-1 16,0-2-2-16,4 2-6 0,9-1-9 0,9-2 6 16,7 3 2-16,11-2 1 0,1 1-7 15,2 1-26-15,2 0-28 0,-3 0-53 16,3 0-107-16</inkml:trace>
  <inkml:trace contextRef="#ctx0" brushRef="#br0" timeOffset="248991.9264">6908 12461 472 0,'0'0'33'0,"0"0"-12"0,0 0-9 16,0 0-7-16,0 0-6 0,0 0-2 16,0 0-4-16,0 0 0 0,0 0 1 15,-44 4 3-15,24 14 2 0,4 5 2 16,-3 3 2-16,3-2-2 0,2 0 2 15,2-3-4-15,2-7-1 0,3 0 1 16,0-3 1-16,1-4 0 0,-7 4 1 16,4-2-1-16,-4-1 2 0,-3 2-1 15,6-2 0-15,-6-4 0 0,6 1 2 0,-2-4-2 16,-2 1 1-16,2-2 2 0,-5 0-1 16,4 0-1-16,-1-3 1 0,5-2 0 15,0-1 1-15,1 0-2 0,-1-1 0 16,5-1 1-16,1-3-1 0,0 2 0 15,3-3-4-15,0-5-1 0,0 2 0 16,7-3-3-16,3 4-4 0,3 2 4 0,3 3-2 16,6 3 7-16,4 0 3 15,3 4 0-15,1 1-4 0,3 1-5 16,-2 1 6-16,-4 8-4 0,2 4 7 0,0 0-3 16,-3 1-4-16,0-1 1 0,-3 1-6 15,0 0-1-15,-4 0-18 0,-3-1-25 16,-1-2-46-16,-4 0-57 0</inkml:trace>
  <inkml:trace contextRef="#ctx0" brushRef="#br0" timeOffset="249854.396">7035 9919 372 0,'0'0'58'0,"0"0"-29"16,0 0-6-16,0 0 1 0,0 0-11 0,0 0-8 16,0 0-14-16,0 0-3 0,0 0 4 15,0 0-3-15,-10-22 15 0,2 44 0 16,-4 12 1-16,-3 5 0 0,-4 4-5 16,-1 4 0-16,-3 0 0 0,0-2 0 15,0-1 0-15,4-4 2 0,-3-6-1 16,6-7 1-16,-1-4 2 0,1-7-1 15,-3-2 0-15,9-7 0 0,-6-1 0 16,1-2-1-16,3-3 1 0,-6-1-1 16,-1 0 1-16,2-1-1 0,-2-7 0 0,2-1-1 15,7-3-2-15,-2-2 0 0,4-2-2 16,0 0-1-16,4 2 1 0,1-3-1 16,3-1-1-16,0-1 0 0,7-6 0 15,2 4 0-15,7 2 0 0,0 3 1 16,1 4 2-16,3 3 0 0,-5 4-3 0,2 4 2 15,1 1-1-15,2 5 3 16,6 5 1-16,-3 4 0 0,0 2 1 16,2 4-1-16,-1 2 0 0,1-1 0 15,-2 1-1-15,2 0 1 0,-4-2 0 0,1-2-1 16,-5 0-2-16,2-3 0 0,-4-1-4 16,-3-5-9-16,-1-1-31 0,-1-1-39 15,-2-2-33-15,0-2-55 0</inkml:trace>
  <inkml:trace contextRef="#ctx0" brushRef="#br0" timeOffset="249977.4826">7113 10355 415 0,'0'0'40'0,"0"0"-18"16,0 0-19-16,0 0-17 0,0 0-15 15,0 0-71-15,0 0-144 0</inkml:trace>
  <inkml:trace contextRef="#ctx0" brushRef="#br0" timeOffset="251190.5662">7823 14557 375 0,'0'0'41'0,"0"0"-9"0,0 0-5 16,0 0-13-16,0 0-8 0,0 0-3 15,0 0-9-15,0 0 7 0,0 0 1 16,20-31 0-16,5 21-4 0,1 5-2 16,4 1-6-16,2 0-5 0,1 3-9 0,2 0-14 15,-2-3-25-15,0 0-37 0,-1-2-50 16</inkml:trace>
  <inkml:trace contextRef="#ctx0" brushRef="#br0" timeOffset="251641.1289">8735 14209 411 0,'0'0'28'0,"0"0"-16"0,0 0-8 0,0 0-6 16,0 0-1-16,0 0 1 0,0 0 1 16,0 0 1-16,-62 85 0 15,48-52 0-15,-2 4-1 0,-3 1 1 16,-4-3-3-16,1-1 2 0,-1 0 4 0,-3-3-2 16,0-4 4-16,3-6-5 0,1-4 0 15,8-7 1-15,2-2 3 0,3-4 5 16,4-2 1-16,-4-2-2 0,5 0-1 15,-7 0-2-15,-4-7-3 0,3-6-2 16,-2-3 3-16,3-3-5 0,4 0-3 0,4-4 5 16,3-2-6-16,0-1 2 0,9 1 1 15,4 2-1-15,3 2-3 16,0 4 3-16,4 5 1 0,3 6 3 16,-1 6 1-16,4 0-2 0,0 11-3 0,0 3 2 15,4 8-2-15,1 4 2 0,-1 3 4 16,0 1-5-16,-1 2 1 0,-1-3-8 15,-4 3-16-15,1-4-18 0,-3-2-44 16,1-2-53-16</inkml:trace>
  <inkml:trace contextRef="#ctx0" brushRef="#br0" timeOffset="252495.8014">7832 12770 265 0,'0'0'40'0,"0"0"-9"0,0 0-10 0,0 0-7 16,0 0-7-16,0 0-4 0,0 0-2 15,0 0-1-15,0 0-1 0,-79 47 1 16,64-18-1-16,-3 3 1 0,2 1-1 15,0 2-2-15,-2 2-1 0,-1-3-3 16,3 0 1-16,-3-2 3 0,0-3 2 16,-1-2 4-16,0-4 3 0,4-1-2 15,2-6 10-15,3-7 1 0,4-3 9 0,-2-5 0 16,-5-1-6-16,-1 0-3 0,-2-7-12 16,0-5 4-16,4-2-4 0,1-3 4 15,1-1-1-15,3-2-3 0,1 0 0 16,4 4-4-16,3-3-1 0,0-1-2 15,0-3-4-15,3-2 1 0,7 3 1 0,3 1 0 16,2 4 0-16,3 1-9 16,0 4 1-16,8 4 3 0,0 6 2 0,1 2 10 15,5 0-2-15,0 7-3 16,0 6 1-16,1 3-1 0,-4 3 1 0,1 4 1 16,-4 0-7-16,-4 2 0 0,-3-3-4 15,0 3-9-15,-5-2-11 0,-1-3-24 16,-3-4-15-16,-1-1-15 0,-3-3-16 15</inkml:trace>
  <inkml:trace contextRef="#ctx0" brushRef="#br0" timeOffset="252636.1718">7884 13121 370 0,'0'0'61'0,"0"0"-16"0,0 0-19 16,0 0-16-16,0 0-20 0,0 0-15 15,0 0-42-15,0 0-147 0</inkml:trace>
  <inkml:trace contextRef="#ctx0" brushRef="#br0" timeOffset="254702.2545">7606 10314 157 0,'0'0'69'0,"0"0"-4"16,0 0-13-16,0 0-7 0,0 0-12 15,0 0-8-15,0 0-6 0,0 0-5 16,0 0-2-16,0 0-1 0,75-17 0 16,-43 3-4-16,5-2-2 0,1-1-2 0,3 2-11 15,-2 1-2-15,1 5-9 0,1 5-7 16,-5 4-16-16,3 4-61 0,-6 10-109 16</inkml:trace>
  <inkml:trace contextRef="#ctx0" brushRef="#br0" timeOffset="255193.0705">8670 9951 473 0,'0'0'39'0,"0"0"-10"0,0 0-8 0,0 0-7 16,0 0-8-16,0 0-5 0,0 0-5 15,0 0-2-15,0 0 0 16,0 0 1-16,-11-33 4 0,5 52 1 0,-4 11-2 16,-2 3-1-16,1 2 2 0,-4 1-1 15,2 1 1-15,0-2 0 0,-1-2 0 16,2-3-2-16,1-3 3 0,-1-2 1 15,2-5 3-15,0-6 0 0,1-4 2 16,3-4 1-16,2-4 0 0,-9-2 0 0,0 0-2 16,-9-7-3-16,-4-4-1 0,4-5 0 15,2 1 1-15,3-3-1 0,4 1 0 16,4 4 0-16,1 0-1 16,5 3 0-16,3-2-3 0,0 1-5 0,0-1-1 15,3-3-1-15,5 6 0 0,10-4 7 16,2 6-1-16,4 4 1 0,2 3 0 15,2 0 1-15,-2 4 0 0,3 7 2 16,0 2 0-16,-3 4-1 0,1 1-2 16,-1 1-4-16,-1 2 1 0,-3-1-5 0,-1-1-6 15,-1-1-27-15,-5 2-43 0,1-6-42 16,-6-1-71-16</inkml:trace>
  <inkml:trace contextRef="#ctx0" brushRef="#br0" timeOffset="256000.5443">8815 8519 310 0,'0'0'65'0,"0"0"-11"15,0 0-18-15,0 0-11 0,0 0-4 16,0 0-7-16,0 0-8 0,0 0-5 16,0 0-5-16,0-18-5 0,-3 18 3 15,-6 3 2-15,-5 14 6 0,-4 8-2 16,-3 8 2-16,-1 3-3 0,2 6-1 15,-2-4 1-15,2 1-1 0,1-1 0 16,2-6 0-16,2 0 0 0,1-8 1 16,4-6 2-16,2-4-2 0,0-7 2 15,5-3 3-15,3 0 4 0,0-4 2 0,-4 0-3 16,-5 0-1-16,-1-8-4 0,-5-4-1 16,4-3 0-16,-1-1-1 0,5-1 0 15,1 3-2-15,2-3 1 0,2 6-1 16,1-2-2-16,1 1 2 0,0 6-1 15,0 0 0-15,0 6-4 0,0-6-5 0,0 4-1 16,4-3 0-16,8 1 8 16,7 4 8-16,5 0 0 0,5 4 4 15,3 7-3-15,-2 0-2 0,-1 1-2 16,-4 0 1-16,2 2-2 0,-5-2 0 0,1 1 1 16,-4-1-1-16,1 0 2 0,-7-5-2 15,-4-3 0-15,-2 0-4 0,0-3-6 16,4-1-14-16,3 2-36 0,-5-2-57 15,-2 1-109-15</inkml:trace>
  <inkml:trace contextRef="#ctx0" brushRef="#br0" timeOffset="256141.7464">8929 8740 367 0,'0'0'39'15,"0"0"-29"-15,0 0-40 0,0 0-59 16,0 0-149-16</inkml:trace>
  <inkml:trace contextRef="#ctx0" brushRef="#br0" timeOffset="274696.7279">25462 13758 18 0,'0'0'7'16,"0"0"-3"-16,0 0-2 0,0 0 1 0,0 0-1 16,0 0-1-16,0 0-1 0,0 0 0 15,0 0 1-15,0 0-1 0,1-12 1 16,1 12 3-16,-2 0 0 0,0 0 2 15,1 0 1-15,-1 0 1 0,0 2 3 16,-4 5-1-16,-7 4 1 0,-3 3 1 0,-1-1-1 16,-1 1 1-16,-3 1 0 0,0 2-1 15,-6 1 0-15,-1 3 0 0,-5 4 1 16,-7 5-5-16,-5 2-3 16,-4 4-2-16,-3 2-2 0,-4 3-3 0,1 0 3 15,-1 2-1-15,4-1 1 0,3 0 1 16,1-2-2-16,6-3 1 0,-1-4 0 15,1-4-1-15,2-3 1 0,3-5-6 16,2-3 1-16,4-4 2 0,9-4-6 16,8-5 9-16,8-2-2 0,4-3 0 0,-2 0 3 15,2 0-4-15,-1 2-5 0,0-2-11 16,1 1-17-16,0-1-18 0</inkml:trace>
  <inkml:trace contextRef="#ctx0" brushRef="#br0" timeOffset="275496.0974">24562 14303 151 0,'0'0'41'0,"0"0"-5"0,0 0 0 0,0 0-5 16,0 0-4-16,0 0-9 0,0 0-13 0,0 0-5 15,0 0-3-15,19-33 2 16,-19 33 2-16,-10 10 0 0,-5 8 0 16,-5 9 0-16,-3 0-3 0,2 2 2 15,0-1-1-15,0 2 0 0,-1-1 3 0,3-3-4 16,0 0 5-16,2-2-1 0,4-4-2 16,3-6 2-16,3-6-2 0,6-4 4 15,1-4 4-15,-2 0 2 0,2 0-2 16,0 0-3-16,0 0-5 0,0 0 1 15,4-4 2-15,3-3-2 0,4-2 1 0,-4 3-1 16,3 0-1-16,-3 1-1 16,2 0 0-16,0 3-1 0,1 2-1 15,0-2 1-15,2 2 1 0,5 0 0 16,-4 7 0-16,3-1 0 0,-5 1-4 0,2 0-1 16,-6 0-2-16,5 1-3 0,-4-4-3 15,3-1 0-15,-1 0-6 0,4-1-7 16,5-2-26-16,-6 0-12 0,6-2-30 15</inkml:trace>
  <inkml:trace contextRef="#ctx0" brushRef="#br0" timeOffset="275722.2903">24628 14288 317 0,'0'0'58'0,"0"0"-13"0,0 0-15 16,0 0-14-16,0 0-9 0,0 0-5 0,0 0-4 15,0 0 2-15,0 0 0 0,0 0-2 16,11 57-2-16,-8-21-4 0,-3 1 0 16,0 0-3-16,0 5-26 0,0 4-64 15,-3 1-123-15</inkml:trace>
  <inkml:trace contextRef="#ctx0" brushRef="#br0" timeOffset="276632.2592">13493 14569 297 0,'0'0'49'0,"0"0"-13"15,0 0-14-15,0 0-3 0,0 0 3 16,-38-79-2-16,35 75-2 0,-3-3 0 16,1 4-19-16,2 0-9 0,-9 3-1 15,-1 0 0-15,-7 8 5 0,-6 7 0 0,5 5 5 16,3 4-6-16,2 2 5 0,3 4-1 16,6-1-1-16,0 0 1 0,2-2-1 15,5-1-3-15,0-5 1 0,0-4 1 16,2-4-1-16,1-3 1 0,4-3 1 15,0 1 2-15,-4-5 1 0,7-2 3 0,3-1-1 16,2-5 3-16,6-9-2 0,-3-6 0 16,-1-3 2-16,0-2 0 0,-2-3 2 15,-2-1-2-15,3-1 0 16,-6 0-2-16,4-5-1 0,-2 3 7 0,-3 0 0 16,1-2 0-16,-3 3-1 0,-1 0 1 15,0 4 0-15,-3 6 0 0,-1 1 6 16,-2 8-2-16,0 6 3 0,0-1-4 15,0 7-4-15,0-1-1 0,0 1-6 16,0-1-2-16,3-1-2 0,-3 2 1 0,0 0 1 16,0 14 2-16,0 7-2 0,0 10 0 15,3 0 1-15,-2 6 0 16,1 1 4-16,-1 1-1 0,1 3-1 16,-1-2-3-16,1-1-6 0,2-4 0 0,1-1-3 15,0-6-4-15,2-1-4 0,1-5-9 16,-4-7-20-16,0 1-20 0,-1-6-25 15,2-1-13-15,2 2-25 0</inkml:trace>
  <inkml:trace contextRef="#ctx0" brushRef="#br0" timeOffset="277069.3427">13891 14415 251 0,'0'0'71'15,"0"0"-15"-15,0 0-13 0,0 0-18 16,0 0-12-16,0 0-7 0,0 0-1 16,0 0 0-16,0 0 0 0,0 0-2 15,-11 38-2-15,0-14-1 0,5 2 0 0,-1 0 4 16,1 3-3-16,0-1 3 0,1-4-2 16,2-4-2-16,0-5 2 0,1-5-2 15,1-5 1-15,1 1 1 0,0-6 0 16,-2 0 3-16,2 0 1 0,0 0-1 15,0 2 1-15,0-2-2 0,0-3-1 16,0-11 5-16,0-7-1 0,0-7 1 0,2-1-5 16,1 2-5-16,0-3 3 15,0 3-5-15,-2-3 6 0,3 3 1 16,-1 2-1-16,0-1 0 0,0 9-1 0,0 0 0 16,-2 7 0-16,1 5-2 0,-1 0-1 15,-1 5-2-15,0-1 0 0,5 1 1 16,6 10 1-16,1 4 4 0,4 11 0 15,-2 2-2-15,1 2 0 0,-3 1-1 16,-3 2 0-16,-1 3 3 0,-2 0-3 0,-1 0 1 16,-2 1-7-16,0-1-4 0,0-2-3 15,-3-4-18-15,1-2-32 0,-1-7-51 16,0-1-73-16</inkml:trace>
  <inkml:trace contextRef="#ctx0" brushRef="#br0" timeOffset="277308.1899">13814 14579 384 0,'0'0'45'0,"0"0"-24"0,0 0-2 15,0 0-9-15,0 0-7 0,36-81-5 16,-17 76-3-16,4 2-3 0,3 3-6 16,3 0-9-16,1 0-11 0,1 6-52 15,0 1-51-15</inkml:trace>
  <inkml:trace contextRef="#ctx0" brushRef="#br0" timeOffset="277552.3733">14589 14598 542 0,'0'0'36'0,"0"0"-18"15,0 0-12-15,0 0-7 0,0 0-6 16,0 0-4-16,0 0 0 0,0 0 0 0,0 0-10 16,0 0-35-16,87-15-50 15,-61 15-38-15</inkml:trace>
  <inkml:trace contextRef="#ctx0" brushRef="#br0" timeOffset="277720.051">14557 14798 447 0,'0'0'48'15,"0"0"-15"-15,0 0-18 0,0 0-7 16,0 0-8-16,0 0-4 0,0 0-2 16,0 0-7-16,0 0-18 0,110-44-61 15,-70 41-98-15</inkml:trace>
  <inkml:trace contextRef="#ctx0" brushRef="#br0" timeOffset="282380.28">27403 11225 3 0,'0'0'3'0,"0"0"0"0,0 0-2 0,0 0 0 15,0 0-1-15,0 0 1 16,0 0-1-16,0 0 1 0,0 0-1 16,14-6 0-16,-8 6 0 0,0 0 3 15,1 0-3-15,2 4 1 0,-2 1 2 0,6 3-4 16,-1 0 4-16,3 3-3 0,-2 0-2 16,2 1 1-16,-2 0-2 0,-1 3 0 15,2 2-1-15,-4 3 0 0,1 4 2 16,-3 6-1-16,-2 4 3 0,-2 4 0 15,-3 6 0-15,-1 4 0 0</inkml:trace>
  <inkml:trace contextRef="#ctx0" brushRef="#br0" timeOffset="285572.5233">26811 11735 133 0,'0'0'30'0,"0"0"-6"0,0 0-6 16,0 0-5-16,0 0-5 0,0 0-1 16,0 0-1-16,0 0-3 0,0 0 2 15,81-59-3-15,-59 54 1 0,-6 2-1 0,3 2-2 16,-1 1 0-16,0 0-1 0,5 0-3 16,-7 4 2-16,1 5 0 0,-4 3-1 15,-1 3 5-15,-2 4 1 0,-1 1 3 16,-2 2 3-16,-3 3 1 0,-2-2 2 15,-2 2-4-15,0-1 0 0,-2-6 0 16,-2-1 0-16,1-6 4 0,-3-2 5 16,2 0 9-16,1-6 6 0,1 2 1 15,2-5-4-15,-4 0-7 0,-3-2-6 16,1-4-6-16,-4-6-1 0,6-3-3 0,2-5-6 16,1-4 2-16,1-1-4 0,0 3 2 15,6 2 2-15,-2 5-3 0,0 1 2 16,2 0-2-16,-3 5 0 0,3-4-1 15,-3 5-2-15,-2 4-3 0,3-4-1 16,-1 5-1-16,6-4-1 0,2-4 0 16,4 2 1-16,5 0 0 0,3-1-3 15,2 2-12-15,0 3-19 0,1-3-25 0,1 2-23 16,0 2-12-16,-6 0-16 16</inkml:trace>
  <inkml:trace contextRef="#ctx0" brushRef="#br0" timeOffset="286016.1655">27333 11878 187 0,'0'0'39'0,"0"0"-14"0,0 0-11 16,0 0-8-16,0 0-5 0,0 0 1 16,0 0-2-16,0 0 3 0,0 0-3 15,0 0 1-15,-53 33-1 0,50-15 0 0,1-1 0 16,-1 1 0-16,1 0 0 0,0 0-1 16,-1-1-1-16,2-5 0 0,0 6 0 15,-1-6 0-15,1-9 1 0,-2 8 1 16,1-6 0-16,1-1 1 0,-1 1 3 15,2-5-2-15,-1 0 2 0,1 0-2 0,0 0-1 16,3-5 3-16,6-6-1 0,3-8 1 16,1 1 1-16,2 0 3 15,-1-2 7-15,0 0 0 0,-2 2 2 16,-1 0-5-16,-4 4-3 0,1 0 1 0,-3 5 5 16,-2-1 0-16,0 0 0 0,-2 6-7 15,0 0-7-15,-1 4 0 0,0-2-3 16,0 2-5-16,0 0-1 0,-2 0-10 15,-10 0-10-15,-4 9-10 0,-1 5-45 16,4 1-60-16</inkml:trace>
  <inkml:trace contextRef="#ctx0" brushRef="#br0" timeOffset="286672.3601">27643 11656 78 0,'0'0'27'0,"0"0"3"16,0 0 1-16,0 0-1 0,0 0-1 16,0 0-8-16,0 0-7 0,0 0-5 15,0 0-3-15,-26-30-1 0,21 28-1 0,1 0-1 16,4 2 1-16,-1 0-1 0,1 0 0 16,-5 0 0-16,1 0 0 0,-3 4-1 15,1 3 1-15,-1 2 1 0,-2 3-1 16,2 2 2-16,-2 3-1 0,-1-1-2 15,0 2-1-15,1 1 2 0,-4 1-3 0,2-2 3 16,-1 2-2-16,-2-4 3 0,0 2-2 16,0-2 2-16,4-6-2 0,0-1 0 15,3-3 3-15,4-4 6 16,0 1 6-16,3-3 4 0,-2 0-3 0,-2 0-6 16,0 0-4-16,-4-1-2 0,1-6-2 15,3-1-4-15,1 0 1 0,2-4-3 16,1 1 3-16,0-3-1 0,0-3 0 15,0 5 1-15,0-4-1 0,4 0-1 16,-1 6 0-16,3-8 0 0,-1 10-2 0,0-1 0 16,-1-1 1-16,2 3 0 0,1 1 0 15,3 2 0-15,-1-2 2 0,1 6-1 16,7 0-2-16,-4 0 2 0,6 7-1 16,-3 2-1-16,0 2 4 0,-1 0-3 15,0 1 0-15,0 0-3 0,-2 1 1 16,0 1-2-16,-2 1 0 0,1 2 6 15,0 0-6-15,0 1 3 0,2-2-2 16,0 0-9-16,-1-2-5 0,3-2-12 16,-3-4-11-16,-1-1-22 0,3-1-8 0,-3-3-39 15</inkml:trace>
  <inkml:trace contextRef="#ctx0" brushRef="#br0" timeOffset="287732.2652">26953 13383 137 0,'0'0'0'0,"0"0"20"0,0 0-20 15,0 0 29-15,0 0 7 16,0 0-9-16,0 0-5 0,0 0-7 0,0 0-6 16,0 0-4-16,-22-64 0 0,29 57-3 15,1 1 0-15,2 3-2 0,1-2-1 16,1 5 0-16,-2-1 2 0,3 1-1 15,-3 0 2-15,1 1-3 0,3 5-1 16,-5-1 2-16,2 4-1 0,-5-3 1 0,-2 3 1 16,1 2-1-16,-4-1 1 0,-1 7 1 15,0-2 5-15,0 7 4 0,-7-4 1 16,-2-1 0-16,1-5-1 0,0-2-7 16,4-2 4-16,1-5 6 0,1 0 5 15,2-3 3-15,0 0-2 0,0 0-5 16,-3 0-9-16,1-6 0 0,-2-3-3 15,-1-2 1-15,5-1 1 0,0-6-1 16,0 0 4-16,2-4-5 0,7 1-1 16,2 1-1-16,2-1-2 0,6 0 0 0,2 0-3 15,4-1-4-15,0 1 3 0,2 3-4 16,-1 1-3-16,0 3 2 0,-2 5-7 16,-7 5 0-16,0 2-9 0,-4 2-16 15,-2 0-36-15,1 11-25 0,-5 4-47 16</inkml:trace>
  <inkml:trace contextRef="#ctx0" brushRef="#br0" timeOffset="288152.632">27309 13497 249 0,'0'0'30'0,"0"0"-12"15,0 0-6-15,0 0-4 16,0 0-2-16,0 0 1 0,0 0-3 0,-92 6-1 16,74 9 2-16,2-1-4 0,2 4 1 15,2-3-2-15,2-1 0 0,4-2-1 16,3-3 1-16,3 2 0 0,-1-2 0 15,1 0 1-15,0 1-1 0,6-3 0 16,0 0 0-16,3-2 0 0,0 0-1 0,1-2 1 16,2-1 1-16,-2-2-2 0,1 0 3 15,-1 0 1-15,5-5-1 16,-4-5 2-16,1-2-2 0,-5 3 1 16,-2-4 1-16,-1-4 0 0,-3 5 1 0,1-6 1 15,-2-1-2-15,0 6 1 0,0-5-1 16,-5 2 0-16,1 7-2 0,-1-5-2 15,0 8-4-15,2 4-9 0,0-2-8 16,3 4-15-16,-1-1-34 0,-4 1-64 16</inkml:trace>
  <inkml:trace contextRef="#ctx0" brushRef="#br0" timeOffset="288758.6293">27686 13178 69 0,'0'0'0'0,"0"0"30"16,0 0-30-16,0 0 38 0,0 0 9 15,0 0-4-15,0 0-8 0,0 0-3 0,0 0-3 16,-13-78-1-16,13 71-5 16,0 3-1-16,0 4-10 0,0-2-3 15,0 2-4-15,0 0-3 0,0 0-1 16,-3 0 1-16,-4 5 0 0,-3 8-2 0,-6 4 0 16,4 3 0-16,1 0 4 0,-2 5-4 15,3 0 1-15,-3-1-1 0,3 0-2 16,-1-2 2-16,3-3 1 0,-4-1 0 15,2-3 1-15,-3 1-1 0,1-4 0 16,1 0-1-16,-3-3-1 0,-1 1 1 0,-1-5 1 16,0 2 1-16,2-3 1 0,1 1-1 15,1-4-1-15,1 0 0 0,-1 1 0 16,1-2 1-16,2 0 1 0,1-2 1 16,1-2-2-16,2-5-1 0,0 2-2 15,5-4 0-15,0-6 0 0,5 2-1 16,6-4 2-16,1 4-3 0,5 2 1 15,-1 3 0-15,3 0 1 0,-6 4 0 16,2 2 0-16,0 2-1 0,1 2 0 16,3 0 1-16,-2 6 0 0,-4 1 0 0,1 4 0 15,-2 2 0-15,-3 0-2 0,1 1-1 16,-1-1 0-16,-1 2 2 0,1-1 0 16,0 0 3-16,-1 0-2 0,1-2 0 15,4 0-3-15,-6-3-1 0,6-2-7 16,0 0-11-16,2-3-22 0,7 2-27 15,-7-3-29-15,1 0-38 0</inkml:trace>
  <inkml:trace contextRef="#ctx0" brushRef="#br0" timeOffset="288929.6397">27809 13440 144 0</inkml:trace>
  <inkml:trace contextRef="#ctx0" brushRef="#br0" timeOffset="294373.6205">15743 14282 289 0,'0'0'47'0,"0"0"-4"0,0 0-10 15,0 0-8-15,0 0-7 0,0 0-7 0,-23-79-4 16,23 70-3-16,10-3-2 0,2 1-1 15,-2 2-1-15,4 3 0 0,2 3-4 16,-3 0 0-16,7 1 1 0,-1 1 0 16,3-1 3-16,4 2-1 0,-3 0 2 15,0 0-2-15,-7 0-1 0,-3 6 1 0,-3 4-1 16,-1 3 1-16,-2 6 2 16,-7 1-1-16,0 3 2 0,-4 4-2 0,-9 1-2 15,-5 2 1-15,-3 2 1 16,-4 1-1-16,0-1 2 0,-2-3-1 0,2 0 1 15,4-2 2-15,3-4-1 0,7-8 1 16,4-4-2-16,5-6-1 0,2-5 2 16,-1 0 0-16,1 2 1 0,0 3 0 15,3 2 0-15,8 1-1 0,6-6 0 16,8 0-1-16,2-2-1 0,2 0 0 0,5 0-1 16,0-4-2-16,0 3 0 0,0 1 1 15,-2 0-4-15,-1 0-3 0,-3 0-5 16,-2 3-20-16,0 2-37 0,-7-1-57 15</inkml:trace>
  <inkml:trace contextRef="#ctx0" brushRef="#br0" timeOffset="294891.9311">16456 14309 301 0,'0'0'33'16,"0"0"-4"-16,0 0-9 0,0 0-6 15,0 0-5-15,0 0-3 0,0 0-2 16,0 0 0-16,0 0-3 0,0 0-1 16,10-65 0-16,-10 65-1 0,0-1 1 15,7 1 0-15,5 0 1 0,4 4 1 0,3 5 2 16,-2 3-2-16,-2-1-2 0,-1 3 0 16,-1 1-2-16,0 2 0 0,-6 2 2 15,0 1 2-15,-4 2 0 0,-3 0-2 16,0 1 3-16,-3-2-1 0,-5-2 1 15,-3-1 6-15,3-6-4 0,-1-2 7 16,5-2 3-16,1-6-1 0,0 2 10 16,-2-4-4-16,2 0 1 0,-5-6-6 15,1-5-5-15,2 1-5 0,1-7-3 16,3-3 0-16,1-1-2 0,0-8 0 0,4 0-1 16,5-1 1-16,3 1-1 0,2 0-1 15,0 0-3-15,5 5 1 0,0-1-3 16,0 6-3-16,1 2-6 0,-1 5-14 15,-5 5-22-15,2 0-40 0,3 6-32 16,-3 1-47-16</inkml:trace>
  <inkml:trace contextRef="#ctx0" brushRef="#br0" timeOffset="295332.015">16914 14446 363 0,'0'0'43'0,"0"0"-18"0,0 0-13 15,0 0-6-15,0 0-4 0,0 0 2 16,-91 11-4-16,74 3 1 0,0 5 5 16,5 0-8-16,1 3 7 0,5-1-3 15,1-4-2-15,5-2 0 0,0 2-1 0,0-2 0 16,2 0-2-16,4-1 1 0,2-1 0 16,-2-5 1-16,4 4 0 0,0-4 2 15,0-4 0-15,3-1 0 16,3-3 2-16,-3 0 0 0,6-7 1 0,-4-7 0 15,-1-1 4-15,-2-5 6 0,-5-1 3 16,-1-4 2-16,-1 0-4 0,-3-2 2 16,-2-1-5-16,0 4 1 0,-5 1-3 15,1 7-4-15,-2 5-1 0,2 3-5 16,1 4-7-16,-7 2-6 0,-6 2-20 0,-3 4-56 16,-3 9-149-16</inkml:trace>
  <inkml:trace contextRef="#ctx0" brushRef="#br0" timeOffset="295970.4769">17520 14126 180 0,'0'0'58'0,"0"0"-1"16,0 0-4-16,0 0-3 0,0 0-5 16,0 0-10-16,0 0-8 0,0 0-9 15,0 0-11-15,0 0-4 0,2-70-4 0,-13 73-1 16,-4 10 0-16,-7 10 0 0,3 8-1 16,-3 4-1-16,1 4 2 0,0 4-3 15,3 0-1-15,0-4-2 16,2-3 0-16,3-6 1 0,2-3 0 0,2-13 2 15,5-5 0-15,2-4 4 0,-2-4 5 16,0 2 6-16,1-1 0 0,-6-2 1 16,-1 0-5-16,-4-8-5 0,-2-5 3 15,1-3-1-15,7-1-1 0,2 5 1 16,1-4 0-16,2-1-2 0,2 4 0 0,1-7-1 16,0 3-1-16,0 5 1 0,6-3 0 15,3 3 0-15,1 3 0 0,7-2 0 16,-4 5-1-16,4 4 2 0,3 2-1 15,-2 0 0-15,8 9-3 0,-6 5 0 16,-1 3 0-16,-2 4 2 0,-1 3 0 16,3 3 0-16,0 2 0 0,-2 1 1 15,3-1-3-15,-1-4 1 0,3 0-1 16,1-6-6-16,4-3-2 0,2-3-14 16,0-6-25-16,5-4-40 0,-1-3-38 0</inkml:trace>
  <inkml:trace contextRef="#ctx0" brushRef="#br0" timeOffset="298324.7799">18485 14338 141 0,'0'0'34'0,"0"0"-4"0,0 0 2 0,0 0 3 16,0 0-1-16,0 0-2 15,3-79-4-15,-3 73-6 0,1 1-6 16,-1 0-3-16,0 0-3 0,-1-3-4 16,-2 1-1-16,0 4-3 0,-6-2-1 0,3 5 1 15,-8 0 2-15,-2 0-1 0,-3 5 2 16,-4 4-2-16,1 5 1 0,-1-1-3 15,0 4 2-15,2 1-2 0,2 0-1 16,3 0 1-16,3 0-4 0,5-4 0 16,1 2 1-16,4-5 1 0,2 1 4 0,1 8 0 15,0-9-2-15,0 6 1 16,0-6-1-16,3-4 0 0,4 2 2 0,0-6 0 16,6 0 0-16,5-3 0 15,2 0-1-15,2-4 1 0,-1-5 0 0,1-4 0 16,-3-1 2-16,2-5-2 0,-2-3 0 15,0 1 4-15,-2 1 1 0,-4-4 1 16,-2 0-1-16,-1 1-3 0,-5-2-2 16,1-3-1-16,-3 3 2 0,-1-3-1 15,-2 2 1-15,0 6 0 0,0 0 2 0,0 0-2 16,0 6 1-16,0 0 0 0,0 4 1 16,0 4-1-16,0 0-1 15,0-1-1-15,0 7-3 0,0-1-1 0,0 1-1 16,0 0 1-16,4 6 1 0,3 9 1 15,0 8-1-15,-1 6-2 0,0 4-1 16,-2 4 0-16,-1 4 0 0,3 3 0 16,-3 0 1-16,0-2-2 0,0-2-3 15,1-5-3-15,0-5-6 0,4-3-11 16,2-6-31-16,0 1-50 0,-1-7-61 0</inkml:trace>
  <inkml:trace contextRef="#ctx0" brushRef="#br0" timeOffset="298936.3869">18774 14253 367 0,'0'0'58'0,"0"0"-16"0,0 0-12 16,0 0-7-16,0 0-4 0,0 0-5 15,0 0-5-15,0 0-2 0,-17-82-4 0,17 76-3 16,0-3-1-16,3 1 1 0,5 4-2 16,7 2 2-16,-2 2-1 0,5 2-2 15,-3 10 2-15,-1 3-1 0,-2 5 1 16,-1 3 1-16,-2 1-2 0,-3 2 1 15,-2 0-1-15,-2 2 3 0,-2-3-2 16,0 0 1-16,-3 0-1 0,-3-4 1 16,2-8 0-16,-2 0 1 0,3-5 0 15,-1-4 1-15,2 1 1 0,2-5 2 16,-1 0 0-16,1 0-1 0,-4 0-1 0,-1 0-1 16,-1-10-1-16,0-3 2 0,5-3-2 15,-1-9 1-15,2 0-2 0,5-5 0 16,4 0 0-16,2-2-2 0,4-1 2 15,-1-1-3-15,3 5 2 0,1 2-2 16,2 3-2-16,2 4-2 0,-2 3-6 0,3 5-2 16,2 4-7-16,-1 4-14 15,1 4-21-15,-2 0-31 0,-3 6-26 16,0 7-40-16</inkml:trace>
  <inkml:trace contextRef="#ctx0" brushRef="#br0" timeOffset="299392.3046">19268 14513 323 0,'0'0'66'16,"0"0"-13"-16,0 0-9 0,0 0-11 15,0 0-6-15,0 0-9 0,0 0-4 16,0 0-5-16,0 0-4 0,0 0-3 16,-41-73-1-16,27 73-1 0,-6 1-1 15,-4 8 1-15,2 5 0 0,2 3-2 0,0 3 4 16,5-1 1-16,1 2-4 0,4 1 3 16,4-9-3-16,1 2-1 0,4-4 1 15,1 1 1-15,0 4 0 16,0-6 0-16,1 5 0 0,2-7 0 0,3-1 0 15,0-1 0-15,2-1 0 0,1-2 0 16,-4-1 0-16,5-2 1 0,0 0 0 16,0 0 3-16,5-6-1 0,-4-4 2 15,-1-2-2-15,3-6-1 0,-4-1 1 16,-1-1 1-16,0-2 3 0,-1-2-6 0,-4 1 6 16,0 5-3-16,-3 0 5 0,1 6 1 15,-1-1-1-15,0 3-5 0,0 4-3 16,0 1-4-16,0 5-5 0,-4 0-5 15,-9 8-11-15,-2 11-60 0,-5 12-141 16,4 4-67-16</inkml:trace>
  <inkml:trace contextRef="#ctx0" brushRef="#br0" timeOffset="306372.8436">20609 14546 100 0,'0'0'25'0,"0"0"-2"0,0 0-11 15,0 0-5-15,0 0 0 0,0 0 1 16,0 0 4-16,0 0 1 0,0 0-1 16,72-50 0-16,-53 45-3 0,3 1 0 0,1 1 1 15,0-2-1-15,5-1-2 0,3 1-1 16,4-4 1-16,5 0 4 0,3 0 0 15,4 0 1-15,4-2-3 0,5-1-3 16,2 0-3-16,6-3 0 0,4-2-1 16,5-4 1-16,6-2-1 0,4-3-2 0,7-4 0 15,5-2 0-15,5-3 0 0,6 1 0 16,-1-1-1-16,5-2 0 16,0 1-2-16,4-1 1 0,2 1 0 15,0 1-2-15,1 0 1 0,-1 2-1 0,-2 1 0 16,-3 0 1-16,-2 3 1 0,-4 1-2 15,-2 3-1-15,-5 2 0 0,-2 1 1 16,-5 2 1-16,-2 1 2 0,-4-1-1 16,-3 3 0-16,-6-1 1 0,-3-1 1 15,-5 1 1-15,-3 0 1 0,-4 1 0 0,-4-1-1 16,-2 1 0-16,-4 2 0 0,-5 1 2 16,-2 1-1-16,-3-1 0 0,-3 2 2 15,-5 0 0-15,-1 0 2 16,-3-1 1-16,0 1-1 0,-2 0 0 0,1 1 1 15,-1 1 0-15,2-2-3 0,0 1 1 16,3 0-3-16,1 3-1 0,2-2 1 16,1 1-1-16,0 1-1 0,2 1 1 15,-2 1 0-15,-1 0-2 0,-5 1 2 16,-3 1-4-16,-8 2 0 0,2 0 0 0,-8 2-5 16,-7 0-4-16,2 0-1 0,-8 0-2 15,0-1 1-15,0 1-4 0,1 0-9 16,1 0-18-16,-1 0-37 0,-1 0-48 15</inkml:trace>
  <inkml:trace contextRef="#ctx0" brushRef="#br0" timeOffset="307305.0695">21098 14295 101 0,'0'0'18'0,"0"0"4"0,0 0-2 15,0 0-4-15,36-84 3 0,-32 76-1 16,-2 3 0-16,2 2-3 0,-4 3-4 0,0-1-5 16,0 1-5-16,1-1-1 15,-1 1-1-15,2 0 2 0,-2 0 0 16,0 0 0-16,-7 7 1 0,-3 7 0 16,-4 1 0-16,-1 0-1 0,0 0 2 0,-1-1 0 15,0-1 1-15,-1-1-1 0,-2 1 1 16,2-3-1-16,-3 1 2 0,-1 0-1 15,-5 3 0-15,-3 2-1 0,-1 2 0 16,-5 0-2-16,-1 2 1 0,-3-1-2 16,2 1 0-16,0-2 0 0,3-2 3 0,0-2-2 15,4 1 2-15,3-5-3 16,6-3 1-16,5-2 2 0,6-1 0 16,6-3 1-16,0 0-1 0,4-1 0 15,-2 0-2-15,2 0-4 0,-1 0 1 0,1 2 2 16,-2-2-1-16,2 0 3 0,0 2 1 15,0-2-2-15,6 0 1 0,4 0-1 16,2 0 1-16,-1 0 0 0,8-4 0 16,-1 3 0-16,-1 0 1 0,-1 1-2 15,-3-2 1-15,1 2-1 0,8-2 3 0,1 1-2 16,6-3 1-16,0 4-3 0,1-5-1 16,-1 2 1-16,0 0-3 0,6-2-1 15,-4 1-4-15,4-3 4 0,0 2-2 16,0 2 5-16,-3-2 0 0,-5 2-1 15,-5 1 0-15,-5 1-1 0,-6 1-4 16,0 0-3-16,-2 0 3 0,-5 0-7 16,0 1-1-16,-4 4-14 0,3 0-21 15,-3 3-7-15,0 2-15 0</inkml:trace>
  <inkml:trace contextRef="#ctx0" brushRef="#br0" timeOffset="307589.3105">21072 14265 213 0,'0'0'49'0,"0"0"-6"0,0 0 0 0,0 0-3 15,0 0-8-15,0 0-10 0,0 0-9 16,0 0-6-16,0 0-2 0,0-47 4 15,1 49 2-15,2 14 2 0,0 4-4 16,1 10-3-16,-1-1-1 0,-1 1 0 16,-1 0-2-16,0 0-1 0,1-1-3 0,-1 0 1 15,2-2 1-15,0-1-3 0,0 2 0 16,2-2-10-16,0-2-16 0,2 0-42 16,-2-9-87-16,4 3-96 15</inkml:trace>
  <inkml:trace contextRef="#ctx0" brushRef="#br0" timeOffset="320038.0034">27542 15261 37 0,'0'0'8'0,"0"0"-3"0,0 0-2 16,0 0-2-16,0 0-1 0,0 0-1 15,0 0-3-15,0 0 2 0,0 0-1 16,8 0 0-16,-8 0-3 0,0 0-1 16,0 0-5-16,0 0-3 0</inkml:trace>
  <inkml:trace contextRef="#ctx0" brushRef="#br0" timeOffset="325936.2792">25468 14880 133 0,'0'0'40'0,"0"0"-8"15,0 0-6-15,0 0-4 0,0 0-4 16,0 0-4-16,0 0-4 0,0 0-3 15,0 0-1-15,0 0-4 0,-10-40 1 16,10 34-1-16,5 1-2 0,1-4 1 0,3 5-1 16,1 1-1-16,0 0 1 15,-1 2-1-15,-5-1 0 0,3 2 0 16,-2 0-2-16,1 0 0 0,-2 0 0 16,6 0 1-16,-4 0-2 0,1 8 1 0,2 2 0 15,-3 1 0-15,1 1 2 0,-3 4 1 16,-1 2 1-16,-2 1 2 0,-1 9-1 15,0-3 0-15,0 0 0 0,-3 0-2 16,0-5-2-16,1-3 4 0,-4-2-1 16,2 0 1-16,1-4 0 0,0 0 1 0,1-7 0 15,2-4 5-15,0 0 7 0,0 0 7 16,0 2 0-16,0-2-3 16,-1 1-7-16,1-1-3 0,-2 0 0 15,2 0 1-15,0-5-1 0,0-1-2 0,0-7-1 16,0-4 0-16,2 1-5 0,4-6 1 15,0 5-1-15,1-3-1 0,0 2 1 16,2 2-1-16,-2-1 0 0,1 0 1 16,0 1-1-16,0-2 1 0,1 1-1 15,1 0 0-15,-4 3 2 0,-2 7 0 0,1-1 1 16,-4 4 0-16,1-1-1 0,1 2-1 16,-3 3 1-16,0-2 0 0,0 2 0 15,0-1-2-15,1-1 0 0,-1 2-1 16,0-1 0-16,2 1-3 0,-2-1 2 15,0 1-1-15,0-2-1 0,2 2 2 16,-2-1-1-16,0 1 0 0,0 0 0 16,0 0-1-16,0 0 4 0,0 0 0 15,2 0 1-15,-2 0 2 0,0 3-3 16,0 7 3-16,0 5-2 0,-7 5 0 0,1-1-1 16,0-1 1-16,0 0-2 0,2-5 0 15,-2 1 0-15,3-5-2 0,2-4 1 16,-1 8 0-16,2-8 2 0,0 7 0 15,0 3 0-15,2-4 0 0,6 4-2 16,0-4-5-16,2-2-3 0,4 3-6 16,1-2 0-16,2-3 1 0,0-2-4 15,4 0-6-15,0-1-23 0,3-2-32 16,-1 0-21-16</inkml:trace>
  <inkml:trace contextRef="#ctx0" brushRef="#br0" timeOffset="326521.7816">25968 15166 19 0,'0'0'12'16,"0"0"2"-16,0 0 1 0,0 0-1 16,0 0 3-16,0 0-1 0,0 0 5 15,0 0 0-15,0 0 0 0,0 0-2 16,-13-35 1-16,12 30-1 0,-1 2 0 0,-1-2 1 16,2 2 0-16,-6-4-2 0,2 1-2 15,-2-1-3-15,1 3-4 0,2 1-2 16,-6 1-2-16,4 2-2 0,-4 0 2 15,-7 0-3-15,4 0 1 0,-8 5 1 16,5 1 0-16,1 3 0 0,4-3-2 0,-1 3-1 16,3 3 0-16,1 2 5 15,3 0-4-15,-1 1 4 0,6 3-4 16,0 0-2-16,3 7 0 0,2-5-2 16,6-4 1-16,1-1 0 0,3-2-1 0,1-2-3 15,4-2-2-15,2-1-7 0,2-1-3 16,0-4 0-16,2-1-1 0,0-2-1 15,1 0-16-15,-1-9-27 0,-1 0-25 16</inkml:trace>
  <inkml:trace contextRef="#ctx0" brushRef="#br0" timeOffset="327036.4635">26191 15032 169 0,'0'0'30'0,"0"0"-2"15,0 0-2-15,0 0 0 0,0 0-3 16,0 0-2-16,0 0-4 0,0 0-5 16,0 0-1-16,0 0-7 0,-13-11 1 15,13 11-2-15,-2-1 2 0,2 1-2 16,-1-2 1-16,1 2-1 0,0-2 1 16,0 2-1-16,0-1 3 0,0 1-3 0,0-3 2 15,6 2-4-15,4-1-1 0,1-1-1 16,1 1-2-16,5-1 0 0,-5 3-2 15,8-1-4-15,-1-1-11 0,3 2-17 16,4 0 0-16,-2 0-2 0,-8 0-16 16,4 0-4-16,-6 0-24 0</inkml:trace>
  <inkml:trace contextRef="#ctx0" brushRef="#br0" timeOffset="327281.0451">26139 15179 277 0,'0'0'46'16,"0"0"-6"-16,0 0-7 0,0 0-15 16,0 0-3-16,0 0-5 0,0 0-4 15,0 0-2-15,0 0-2 16,0 0-1-16,29 4-2 0,-6-1-4 0,0-2-8 15,0 0-7-15,0 2-6 0,1 0-6 16,0-3-23-16,1 1-40 0,-5 1-82 16</inkml:trace>
  <inkml:trace contextRef="#ctx0" brushRef="#br0" timeOffset="328325.4551">25360 14648 64 0,'0'0'23'16,"0"0"2"-16,0 0 5 0,0 0-2 15,0 0 0-15,0 0-8 0,0 0-6 16,0 0-2-16,0 0-5 0,0 0-1 15,67-17-1-15,-49 9-1 0,2 3-2 16,-1-3 1-16,3 2-2 0,-1 0 0 0,1-1 0 16,0 2-3-16,-7 2 2 15,1-2-1-15,-3 3-1 0,-7 1 4 16,4-3-1-16,-5 4-1 0,0-1 2 16,1 1 1-16,-6 0 0 0,0-1-1 0,0 1 1 15,0 0-3-15,0 0 1 0,-3 0-1 16,-13 0 0-16,-5 0 2 0,-6 1-3 15,0 4 3-15,0 1-3 0,-1 0 1 16,-1 0 0-16,2-1-1 0,-1 1 5 16,4-2-4-16,6-1 1 0,1 0 0 0,8 1-1 15,3-4 1-15,2 1 2 16,4-1-2-16,-1 0 0 0,1 0 0 16,-2 0-1-16,1 1-1 0,-2-1-1 15,2 0 0-15,1 0 0 0,0 0 2 0,0 0 0 16,0 0 1-16,4 0-1 0,6 0 0 15,-1-2 1-15,4 0-1 0,4-1 0 16,-7 1 2-16,10-1-1 0,-1 0-1 16,0 0 0-16,6-1 0 0,-1-3-1 15,1 3-3-15,-3-2 4 0,2 0-2 0,-2 0 2 16,-6 1 1-16,1-1 0 0,-7 3 0 16,-4 1 0-16,0 1 4 15,-6 1-2-15,0-1 2 0,0 1 0 16,1-3-3-16,-1 3-1 0,0 0-1 0,0 0-1 15,0-2 0-15,-3 2 0 0,-10 0-2 16,-3 2 1-16,-5 3 2 0,1 5-3 16,2 0 0-16,-2 1-2 0,2 1-5 15,-2 0-2-15,0 1-2 0,2 2-8 16,6-6-17-16,0 1-13 0,5-4-17 0</inkml:trace>
  <inkml:trace contextRef="#ctx0" brushRef="#br0" timeOffset="330472.4981">26678 14747 103 0,'0'0'34'0,"0"0"-3"16,0 0-4-16,0 0 2 0,0 0-5 16,0 0-4-16,0 0-6 0,0 0-3 15,0 0-3-15,-26-31-2 0,25 30-3 0,1 1 1 16,0 0-5-16,0 0 2 0,11 0-2 16,2 1 2-16,5 6-1 0,-4 3-2 15,-1 0 3-15,0 2 0 0,-1 2 2 16,-1 1 0-16,1 2 0 0,-3 1 2 15,-1 0 0-15,-4-4-1 0,-2 4 1 16,-2 0-1-16,0 4 0 0,-2 3 1 16,-5-2-1-16,-4-3 1 0,-1 0-1 15,-1-5 2-15,5-3 0 0,2-5 2 16,3-5 4-16,3-2 7 0,-2 0 0 0,2 0 0 16,-4 0-5-16,-3-4 1 0,1-4-1 15,0-7-3-15,3-3-3 0,3-4-2 16,0-6-3-16,0 2-2 0,5 0 0 15,-1 4 0-15,1-2-1 0,1 3 1 16,0 2-2-16,2-1-2 0,0 2-1 0,4 1-4 16,1 2-1-16,3 0 4 15,3 1-6-15,2 0 1 0,4 2-2 16,1 2-4-16,-1-1 0 0,4 2-6 16,-1 3-9-16,1 0-25 0,2 1-21 0,-8 3-26 15,1 2-34-15</inkml:trace>
  <inkml:trace contextRef="#ctx0" brushRef="#br0" timeOffset="331224.9695">27219 15109 215 0,'0'0'38'15,"0"0"-6"-15,0 0-2 0,0 0 0 0,0 0-3 16,0 0 0-16,0 0-5 0,0 0-5 16,0 0-2-16,-42-78-5 0,38 63-1 15,1 5-2-15,0-7-5 16,2-1-1-16,1-3-1 0,0-7-2 0,3 0 1 15,2 0 0-15,2 1 1 0,1 0-1 16,0 1 1-16,0 3 1 0,2 0 0 16,-3 3-1-16,-3 7 1 0,2 1 0 15,-3 3 1-15,-1 4-1 0,2 2 3 16,-4 3-3-16,0-2-1 0,0 2-2 0,0 0-3 16,0-1 1-16,0 1 2 0,0 0 2 15,0 0 0-15,0 6 0 0,0 5-3 16,-4-1 3-16,1 3-1 0,0-1 1 15,1 0-1-15,1 0 0 0,1 2 0 16,0 3 0-16,0-2 0 0,6 4 1 0,-2-6-1 16,3 0 1-16,0 1 0 15,1 1-1-15,2 1 2 0,-2-3-2 16,0-1-1-16,-4-5 2 0,-1 3-1 16,1-1 1-16,-2-5 0 0,2 5 1 0,-3-3-1 15,-1-1 2-15,0 6-1 0,0-2 0 16,-1 0-1-16,-6 4 1 0,1-6 0 15,-1-2 0-15,-1 0-1 0,3-3 2 16,-4 1-1-16,5-2 3 0,-1-1-1 16,1 2 0-16,4-2 1 0,-5 0-1 0,0 0-1 15,-1-8-1-15,0 0 1 16,3-4 0-16,0-5-2 0,3 1 1 16,0-8-1-16,6 2-1 0,3 1 1 15,5 3 0-15,-2 1 1 0,-1 7-1 0,0 1 2 16,-4 4-2-16,2 2 0 0,1 0-2 15,0 3 1-15,6 0 1 0,-3 3-2 16,4 6 2-16,-4 2 0 0,-1 2 0 16,-2 4-3-16,-2 0 0 0,0 1 0 15,-2 2-1-15,-1 1 0 0,-2 0-3 0,0-6-2 16,-3 4-5-16,0-1-5 0,0-5-8 16,0 7-23-16,0-8-22 0,-2-1-15 15,1 0-19-15</inkml:trace>
  <inkml:trace contextRef="#ctx0" brushRef="#br0" timeOffset="331410.588">27384 14768 218 0,'0'0'44'0,"0"0"-20"0,0 0-15 15,0 0-7-15,0 0-6 0,0 0-7 16,0 0-9-16,0 0-21 0,0 0-24 16,39-25-81-16</inkml:trace>
  <inkml:trace contextRef="#ctx0" brushRef="#br0" timeOffset="331851.8136">27513 14904 265 0,'0'0'33'15,"0"0"-12"-15,0 0-9 0,0 0-5 16,0 0-2-16,0 0 0 16,0 0-1-16,0 0 2 0,0 0-1 15,0 0-2-15,72 77-1 0,-69-63 0 0,-3 3-2 16,0 0 1-16,-3 4-1 0,-6-5 0 15,-1 0 1-15,-2-3 0 0,0 0-1 16,-3-3 1-16,4-2 0 0,-1-3 0 16,3 0 4-16,5-4 2 0,-2 0 2 15,2-1 2-15,0 0 2 0,-4-5-1 0,2-1 0 16,3-6-2-16,3-4-3 0,0-4-3 16,5-3-1-16,4 0 1 0,1 1-1 15,3 2-1-15,-3 0 4 0,3 3-1 16,-2 2 1-16,1 2 0 0,2 2-6 15,1 0 0-15,-4 5-4 0,4 0 2 16,-5 5-1-16,4 1 0 0,3 0 1 16,-2 0-2-16,4 6 1 0,-6 1 0 15,-1 4-1-15,1 0 1 0,-5 2-2 16,1 2 2-16,0 0-2 0,-4 2-1 0,1 3-3 16,-3 0-11-16,0 1-28 0,-1 3-24 15,-2-2-11-15,0 1-23 0</inkml:trace>
  <inkml:trace contextRef="#ctx0" brushRef="#br0" timeOffset="332349.2953">28101 14862 357 0,'0'0'55'15,"0"0"-15"-15,0 0-17 0,0 0-9 16,0 0-8-16,0 0-3 16,0 0-1-16,0 0-2 0,0 0-2 15,-55 27 2-15,33-4-1 0,2 4-1 0,3 2 2 16,-2 0-4-16,2-2 2 0,-1-1-1 15,4-5 0-15,4-4 2 0,1-3 1 16,3-7 0-16,0 0 1 0,-1 2-1 16,0-3 6-16,1 0-5 0,-3-4-1 15,0 2 2-15,-2-4-6 0,1 0 5 0,-1 0 1 16,-5-4-1-16,6 1 0 0,-5-4 1 16,5-2 0-16,2 2 1 0,-3-2-1 15,5 0 0-15,3 5 0 16,2-6 1-16,1-3-3 0,0-4 0 0,7-2 0 15,5 2 0-15,4 2 2 0,0 4-3 16,3 3 1-16,-1 0 2 0,3 4-2 16,0 3 0-16,1 1 1 0,0 3-3 15,-1 8-2-15,-1 2 0 0,0 3-6 16,-2 4 1-16,-3-1-3 0,1 1-3 0,-2 1-10 16,0-1-11-16,0 0-45 0,1-1-33 15,-1-1-36-15</inkml:trace>
  <inkml:trace contextRef="#ctx0" brushRef="#br0" timeOffset="332811.9022">26715 15316 242 0,'0'0'64'0,"0"0"-17"0,0 0-9 16,0 0-9-16,0 0-6 0,0 0 0 16,99-39-3-16,-69 39-3 0,5 0-2 15,4 0-3-15,5 0-2 16,5 0-3-16,3 0 1 0,3 0-5 0,1 0 0 15,5-1-3-15,1-2 0 0,-1 0-2 16,1-1-1-16,-3 2-2 0,2-1-5 16,-2 1-1-16,2 2-4 0,-2 0-11 15,1 0-26-15,-4 0-29 0,-3 6-37 16,-3 4-58-16</inkml:trace>
  <inkml:trace contextRef="#ctx0" brushRef="#br0" timeOffset="333528.9">27278 15545 208 0,'0'0'53'0,"0"0"-7"0,0 0-8 16,0 0-4-16,0 0-7 0,0 0-8 15,0 0-6-15,0 0-9 0,0 0-1 16,-29-53-5-16,18 57 1 0,-5 10 0 15,-6 6 1-15,-1 2 0 0,-2 4-1 16,-2 1 1-16,-3 2-1 0,1-1-1 16,0-3 1-16,0 0-1 0,3-6 2 15,3-1-1-15,2-5 0 0,6-3 1 16,6-8 0-16,-1 1 0 0,3-3 1 0,-4 0 2 16,3 0-2-16,-2-1 0 0,1-9 0 15,3 3 0-15,-1-7 0 0,0 0 1 16,4 5 0-16,-1-9-2 0,4 1 0 15,0 2 0-15,3-5 0 0,6 4 1 16,3 4 0-16,1 3-1 0,0 3 0 0,3 2-1 16,4 3 1-16,2 1 0 15,7 0 0-15,0 0 0 0,-4 3 0 16,2 3 0-16,-3 1 0 0,0 3 0 16,-4-1-1-16,-3 2-2 0,-1-1 2 0,-3 2-1 15,-4-4 0-15,-1 3-2 0,0-1 1 16,-4-2 0-16,2 5 0 0,-2-5-2 15,1-1-2-15,-1 3-7 0,1-1-10 16,0 0-22-16,4 0-42 0,1 1-49 16</inkml:trace>
  <inkml:trace contextRef="#ctx0" brushRef="#br0" timeOffset="333684.4952">27469 15754 67 0,'0'0'-16'0,"0"0"-35"0</inkml:trace>
  <inkml:trace contextRef="#ctx0" brushRef="#br0" timeOffset="346151.9272">25800 15149 5 0,'0'0'5'0,"0"0"-4"0,0 0 0 16,0 0-1-16,0 0 0 0,0 0 2 15,0 0 2-15,0 0 1 0,0 0 2 16,-8-5 2-16,8 4 2 0,0 1 1 16,0 0-2-16,0-2 0 0,0 2 0 0,0 0-2 15,0-2 2-15,0 2-4 0,2-1-3 16,0 1 1-16,-1 0-2 0,1 0 2 15,-1 0-1-15,1 0-2 0,-1 0 2 16,1 0 0-16,-1 0 1 0,1 0 0 16,-1 0-1-16,2 3 1 0,-1 1 2 0,0 3-3 15,0-3 3-15,-2 2 0 16,0 0 0-16,0 7-1 0,0-1-2 0,-4-3 2 16,-4 4-4-16,2-3 3 15,-3 2-4-15,0-3 1 0,1-1-1 0,-2 0 0 16,-1 0 1-16,3-2-2 0,-3 2-3 15,-3 1-2-15,0 0-7 0,-4 3-7 16,0-1-8-16,1 2-6 0,-3 1-20 16</inkml:trace>
  <inkml:trace contextRef="#ctx0" brushRef="#br0" timeOffset="348799.1594">17277 16062 231 0,'0'0'46'0,"0"0"-8"0,0 0-3 15,0 0-7-15,0 0-7 0,0 0-6 16,0 0-4-16,3-78-3 0,2 70-3 15,4-3-2-15,5-2-1 0,0 2 1 16,6 2-2-16,0 3-1 0,-5 0 0 16,2 3 1-16,-1 1-2 0,-3 2-1 0,5 0-1 15,-1 0 1-15,-4 8 1 16,6 2 0-16,-5 6 2 0,-2 2-1 16,-3 3 0-16,-5 5 0 0,-3 4-1 0,-1 3 3 15,0 2-1-15,-7 5 1 0,-3-2-2 16,-1-3 0-16,0-5-2 0,1-5 3 15,3-9 2-15,3-5-1 0,2-7 1 16,2-4 2-16,-1 0 6 0,1 0 6 16,-2 0 5-16,1 0-4 0,-1 0-6 15,1-1-8-15,1-13-1 0,0-9-1 0,0-5 1 16,6-1-2-16,3 0 4 0,2 1-4 16,-1 1 1-16,0 0 0 15,2 1 1-15,-2 2-2 0,1 1 1 0,-2 3-1 16,-2 5 1-16,1 0-1 0,-5 6 0 15,2 0 1-15,-2 0-1 0,-2 4 0 16,2-6 0-16,-1 6-1 0,-1 1 2 16,1 0 0-16,-2 4-1 0,0-1 1 15,0 1-1-15,0-2-4 0,1 1 0 0,-1 1 1 16,0 0 0-16,0 0 2 0,-4 7-2 16,-3 8 1-16,-5 6-3 0,5 1 2 15,1-2 0-15,5-2-3 16,1 0 0-16,0 3-2 0,1-1-1 0,8 8 0 15,4-4-3-15,3-4-2 0,2 0-4 16,1-3-3-16,4-2-9 0,3-1-15 16,0-2-23-16,2-6-32 0,-3-1-22 15</inkml:trace>
  <inkml:trace contextRef="#ctx0" brushRef="#br0" timeOffset="349213.1451">17864 16319 212 0,'0'0'50'0,"0"0"-10"16,0 0-6-16,0 0-10 0,0 0-3 16,0 0-2-16,0 0 2 0,0 0-2 0,0 0-6 15,0 0-4-15,23 4-4 0,-2-9-2 16,-1-2-1-16,2 0-1 0,-3-1 1 15,-1-2-5-15,-6 2 0 0,1 0 0 16,-3-2 0-16,-1-1 3 0,2-4 0 16,-2-1 2-16,-5 2-1 0,1 0 3 0,-1 3 1 15,-4 1-1-15,0-3-1 0,0 3-1 16,-7-4 1-16,1 7-2 16,-6-1 1-16,-5 7-2 0,-1 1 1 15,-6 1 0-15,1 8-1 0,0 3 1 0,5 4 1 16,1 2-2-16,4-3-2 0,2 4 2 15,3 0-1-15,4-6-2 0,2 5 1 16,2 1-2-16,0 2 0 0,6 2-2 16,7-2 0-16,5-3-2 0,3-4 0 15,5 0-3-15,3-3-4 0,0-4-13 0,-1-1-6 16,-1-3-17-16,1-1-15 0,-4-2-10 16,-1 0-2-16,-4 0 19 15</inkml:trace>
  <inkml:trace contextRef="#ctx0" brushRef="#br0" timeOffset="349412.6545">18240 16251 19 0,'0'0'36'16,"0"0"12"-16,0-90 9 0,0 63-1 16,0 2 5-16,0 7-5 0,-2 2-1 15,0 5-4-15,-1-1-8 0,0 1-6 16,2 4-6-16,-1 3-8 0,2 4-6 0,-1-1-7 16,1 1-4-16,0 0-4 0,0-2-1 15,0 2 0-15,0 0 1 0,4 11-2 16,5 8-1-16,1 8 1 0,0 6-3 15,-3 2-2-15,2 4-1 0,0-1-3 16,-1 2-4-16,1-5-11 0,1-5-41 16,2-1-63-16,-1-6-118 0</inkml:trace>
  <inkml:trace contextRef="#ctx0" brushRef="#br0" timeOffset="349726.1085">19108 16012 477 0,'0'0'42'0,"0"0"-17"0,0 0-15 16,0 0-9-16,0 0-2 0,0 0 0 15,0 0 1-15,0 0-6 0,0 0-3 0,0 0-3 16,78-19-1-16,-55 19-10 0,-1 0-9 16,10 0-35-16,-5 0-38 0,-2 0-13 15,-7 0-50-15</inkml:trace>
  <inkml:trace contextRef="#ctx0" brushRef="#br0" timeOffset="349877.1122">19036 16241 231 0,'0'0'40'0,"0"0"1"0,0 0-7 15,0 0-8-15,0 0-8 0,0 0-18 16,100-13-19-16,-63 8-12 0,1 2-36 15,4 2-77-15</inkml:trace>
  <inkml:trace contextRef="#ctx0" brushRef="#br0" timeOffset="350373.7195">20258 15695 440 0,'0'0'42'0,"0"0"-8"0,0 0-12 15,0 0-12-15,0 0-4 0,0 0-6 16,0 0-2-16,-24-77 0 0,26 77-2 16,10 1 3-16,6 10 0 0,4 6-1 15,-3 4 1-15,-2 2-4 0,-4 1-1 0,2 2 2 16,-4-1 1-16,1 3 4 0,-5-3 3 16,-1 1-4-16,-3-6 3 0,-2-2-3 15,-1-6 2-15,0 0-2 16,0-1 3-16,0-6 0 0,-4 2 0 0,1-4 1 15,-6 1 1-15,1 0-1 0,-4-4 0 16,-4 0-1-16,2-3 2 0,0-3-3 16,3-3 2-16,2-3 1 0,5 1 0 15,1-9-2-15,3-1-8 0,4-4 3 16,8-5-5-16,5 2 5 0,1 1 0 0,5 0-3 16,1 5 3-16,1 1-5 0,-2 4-2 15,2 3-5-15,-2 5-5 0,-2 4-22 16,-4 4-43-16,1 1-39 0,3 7-125 15</inkml:trace>
  <inkml:trace contextRef="#ctx0" brushRef="#br0" timeOffset="351425.3769">21046 16091 216 0,'0'0'33'0,"0"0"-8"15,0 0-6-15,0 0-5 0,0 0-4 16,0 0 3-16,0 0-1 0,0 0-1 16,0 0 0-16,-29-89-5 0,29 71-2 15,8-1 2-15,1 1 0 0,3 0 0 16,1-2 1-16,-2 2-1 0,4-3-1 16,-4-2-5-16,1-1 3 0,1 0-4 0,-3-2 2 15,-3 2 3-15,0-1-1 0,-2 10 0 16,-4-5-1-16,-1 3 2 0,0 2-2 15,0-2 1-15,0 7 1 0,-3-1 0 16,-1 2 1-16,1 4-1 0,2 2 1 16,1 3-2-16,-2-1 0 0,2 1-3 0,0 0-3 15,0-1 1-15,0 1 0 0,0 0-1 16,0 7 3-16,6 6-1 16,1 4 0-16,3 1 1 0,3 1 0 15,-1-1 0-15,3 0 0 0,0 2 0 0,1 0 0 16,0 2 0-16,0-3 0 0,0 1 2 15,-4-2-3-15,-2-4 3 0,-5-1-4 16,-2-2 3-16,-3-1 0 0,0 8 1 16,-3-2 0-16,-11 3-2 0,-2 0 1 15,-3-6-1-15,0 0 0 0,4-6 1 0,0-1 2 16,5-5-2-16,0-1 2 0,0 0-1 16,0 0 0-16,1-2 0 15,3-6 2-15,0 1 2 0,5-6-1 16,1-7 0-16,1-2-4 0,11-7-6 0,4 0 6 15,1 0-6-15,5 3 7 0,1 3 0 16,0 4-2-16,2 2 1 0,-2 5 0 16,-7 3 0-16,0 4 0 0,0 5-1 15,0 0 1-15,2 0 1 0,-3 8-2 16,-1 4 2-16,-2 3-1 0,-2-1-2 0,0 2-1 16,-1 4 7-16,-1-1-4 0,-2 1 2 15,1 0-2-15,-1 0 0 0,-3-6 0 16,1 1 1-16,-1 0-4 0,0-4 0 15,0 5-2-15,0-6-4 0,-3 2-1 16,2 0-3-16,-2-6-2 0,1 0-15 0,-1-1-17 16,0 1-36-16,0-2-29 15,-4 1-56-15</inkml:trace>
  <inkml:trace contextRef="#ctx0" brushRef="#br0" timeOffset="351609.7708">21380 15642 272 0,'0'0'34'0,"0"0"-16"16,0 0-9-16,0 0-9 0,0 0-5 16,0 0-4-16,0 0-8 0,0 0-11 15,82-23-14-15,-70 37-30 0,1 4-68 16</inkml:trace>
  <inkml:trace contextRef="#ctx0" brushRef="#br0" timeOffset="352016.4691">21695 15873 349 0,'0'0'16'0,"0"0"-13"0,0 0-1 16,0 0-2-16,0 0 2 0,0 0 2 16,0 0-5-16,0 0 2 0,0 0 1 15,-35 82-1-15,28-73 1 0,-2 2 1 16,2-6 2-16,-1 2 2 0,0-1 9 0,5-4 6 16,0 2 6-16,3-4-2 0,-5 0-4 15,-2 0-8-15,-4-4-5 0,0-7-1 16,6 3-2-16,-2-7-1 0,6-2-2 15,1 0 0-15,1-5 0 0,6 0-2 16,2 2-4-16,1 1 2 0,2 1-5 16,1 1 6-16,4 0-1 0,-1 4 2 15,4 0 0-15,-1 4-1 0,-3 3-1 16,0 5-1-16,1 1-3 0,-2 0 3 16,7 6 0-16,-2 3-1 0,-4 5 3 0,1 1-1 15,-2 3 4-15,-1 3-7 0,-2 2 4 16,-4 3-8-16,2 1-6 0,-3 1-10 15,1-1-34-15,0 0-31 0,-2-6-35 16,0 1-52-16</inkml:trace>
  <inkml:trace contextRef="#ctx0" brushRef="#br0" timeOffset="352472.5772">22462 15620 451 0,'0'0'53'0,"0"0"-21"0,0 0-16 16,0 0-10-16,0 0-3 0,0 0-3 15,0 0 0-15,0 0-2 16,0 0 0-16,0 0 1 0,-80 92-2 0,57-54 3 15,-3 4 2-15,-2 0-4 0,-1 0 3 16,2-5-5-16,4-3-2 0,-2-6 2 16,5-6 1-16,2-5 2 0,4-6 1 15,7-6 0-15,-2-3 0 0,-2-2 1 16,-4 0 0-16,-2-6 0 0,2-5-1 0,4 0 1 16,2-5 1-16,3 3 0 0,2-3 0 15,2 6-1-15,2-6-1 0,0-2-2 16,0 7 0-16,2-7-1 0,7 6-4 15,5 5 7-15,2-3 0 0,4 7 0 16,2 0 6-16,1 3-6 0,2 0 0 0,1 6 1 16,0 2-2-16,1 1 2 0,-1 3-4 15,0 1-1-15,2-1 1 16,-1 2-1-16,1 0-2 0,-2 2 1 16,1-1-5-16,-2 2-6 0,-2-2-32 0,-1 3-52 15,-8-8-97-15</inkml:trace>
  <inkml:trace contextRef="#ctx0" brushRef="#br0" timeOffset="352945.1168">20365 16442 282 0,'0'0'48'16,"0"0"-8"-16,0 0-6 0,0 0-1 15,82-27-4-15,-33 21-6 0,5 1-2 16,7 1-7-16,1-1-3 0,3 0-4 15,4 1-3-15,0-1-2 0,4-1-2 16,3 0 0-16,3 0-1 0,0-2-1 16,2 1-3-16,2-1-4 0,-1 1-7 15,-1-1-6-15,3-1-20 0,-2 0-31 16,2 3-31-16,-4-4-22 0</inkml:trace>
  <inkml:trace contextRef="#ctx0" brushRef="#br0" timeOffset="353469.2895">21607 16590 413 0,'0'0'50'0,"0"0"-21"0,0 0-16 16,0 0-12-16,0 0-2 0,0 0 0 15,0 0-1-15,0 0 1 0,-91 0-3 16,66 21 2-16,-1 4-4 0,-1 4 0 15,-1 3 1-15,-1-2 0 0,-1 2 1 16,0 0 2-16,-1-1-3 0,1-4 2 16,1-3 2-16,3-6 1 0,0-3 0 15,1-2 1-15,7-10 0 0,0-3 1 16,-1 0-1-16,3-11 3 0,-4-6-2 0,4-3 0 16,6-2 3-16,3-1-2 0,4-4 1 15,1 5 0-15,2 1-2 0,5 3-2 16,4 1-1-16,1 5 1 15,4 1 1-15,-2 4-1 0,3 4-1 0,5 3 0 16,1 0-3-16,8 6 1 0,0 2 3 16,0 5 0-16,3 2 0 0,-1 4-1 15,3-1-2-15,-4 3-2 0,0 0 1 16,-2 1-4-16,1 0-5 0,-2-1-9 16,-1 2-22-16,-1-1-38 0,-2-3-39 0,-3-2-51 15</inkml:trace>
  <inkml:trace contextRef="#ctx0" brushRef="#br0" timeOffset="353626.1957">21708 16829 487 0,'0'0'36'0,"0"0"-20"0,0 0-10 0,0 0-11 16,0 0-17-16,0 0-46 0,0 0-155 15</inkml:trace>
  <inkml:trace contextRef="#ctx0" brushRef="#br0" timeOffset="354924.4752">17698 17183 195 0,'0'0'39'0,"0"0"-7"0,0 0-5 0,0 0-10 15,0 0-4-15,0 0-3 0,0 0-5 16,0 0-5-16,0 0-2 0,-23-65 0 15,21 63-2-15,2 2 4 0,0 0-3 16,0 0 2-16,0 3-1 0,0 8 2 16,3 4 2-16,6 2-2 0,-3-7 0 0,4 1-3 15,-1-2 1-15,-2-2 2 0,6 2-1 16,-2-2 0-16,-2-3 1 16,4 2 17-16,-6-1-15 0,-4-4 20 15,2 3-16-15,1-4-17 0,3 0 19 0,2-4-18 16,4-2 20-16,-1-2-5 0,-1-1 0 15,5-7-2-15,1 1 1 0,-3 0-2 16,3-2 3-16,-3 2-2 0,0 0 3 16,-5-1 1-16,-1 5-2 0,-4 1 3 15,0 2 1-15,-5 2 3 0,2 2-1 0,-3 4 0 16,0-2-5-16,0 2-5 0,0 0 0 16,0 0-5-16,0 10 6 0,-1 6-5 15,-5 8 3-15,2 3 0 0,-1 1-3 16,3 6 19-16,0 2-18 0,2 3 18 15,0 4-3-15,6 1-14 0,-2 0 15 16,5 1-14-16,-2-2 0 0,2-4-2 16,-4-4 0-16,1-3-3 0,0-6 3 15,-3-9 0-15,-1-7 4 0,-2 1-1 16,0-5 0-16,-2 1 3 0,-2 4-2 0,-7-11 1 16,-4 3 0-16,4-1 1 0,-9-2-1 15,4-2 0-15,-1-7 0 0,-3-5 1 16,7-4-2-16,4-3-2 0,5-2-1 15,4-5-5-15,1 1-1 0,12-6-3 16,9 1-2-16,4 2-3 0,4 1-3 16,2 2-16-16,0 4-41 0,1-3-18 15,0 5-38-15</inkml:trace>
  <inkml:trace contextRef="#ctx0" brushRef="#br0" timeOffset="355569.041">18324 17626 394 0,'0'0'55'0,"0"0"-17"0,0 0-14 16,0 0-12-16,0 0-6 0,0 0-3 15,0 0-2-15,0 0-2 0,0 0 2 16,0 0-3-16,-9 8 0 0,9-8 2 16,0 0-1-16,0 0 1 0,0 0 1 15,9-4-1-15,1-6 0 0,5-2 1 0,-2-1-3 16,-2-5 3-16,1 2 0 0,-3-4-2 16,1-3 2-16,-3 3-2 0,-1-3 2 15,-2 7 0-15,-1 0 0 0,-1 4 2 16,-2 6 1-16,0-6-1 0,0 8 0 15,0-2-1-15,0 1-1 0,0 5-1 16,0-1-3-16,0 1 0 0,0 0-3 16,-3 0 0-16,-5 4 4 0,-2 7-2 15,-3 7-1-15,2 5 2 0,2 3-2 16,0-2-1-16,5 2-1 0,3 0 4 0,1-2-3 16,0 0 0-16,4-3-4 0,3-1-3 15,3-5-2-15,0-1 0 0,-2-5-4 16,4-1-5-16,2-4 2 0,-3-2 3 15,5-2 9-15,1 0 8 0,-2-8 4 16,4-3-1-16,-5-1-1 0,-1-3 1 16,-1-3 2-16,-1-2-1 0,1-2 6 0,-1 0-1 15,0-4 3-15,-1 4 2 16,-5 8-3-16,-2-6 5 0,-1 8-1 16,-2-3 1-16,0 1 6 0,0 2-4 0,0-1 1 15,0 9-2-15,0 0-2 0,0 4-2 16,0-1-3-16,0 1-3 0,0-2-4 15,0 2-1-15,0 0-1 0,0 0-1 16,-3 0 1-16,1 11 0 0,1 12-4 16,1 4 2-16,0 1-2 0,1-1-1 0,7 4-3 15,3 1-10-15,-1 3-20 0,5-5-53 16,-1 2-56-16</inkml:trace>
  <inkml:trace contextRef="#ctx0" brushRef="#br0" timeOffset="355903.3304">19452 17385 452 0,'0'0'59'0,"0"0"-16"16,0 0-19-16,0 0-8 0,0 0-11 0,0 0-2 16,0 0-3-16,0 0-1 0,0 0-2 15,0 0-6-15,46-22 1 0,-15 22 1 16,1 0-2-16,-2 3-2 0,0 1-7 15,-1 1-23-15,-1 1-22 0,-8-6-36 16,-3 4-19-16,-4-4-47 0</inkml:trace>
  <inkml:trace contextRef="#ctx0" brushRef="#br0" timeOffset="356089.3892">19473 17603 398 0,'0'0'78'0,"0"0"-25"0,0 0-21 16,0 0-16-16,0 0-10 0,0 0-4 16,0 0-2-16,0 0-5 0,0 0 0 0,88-65-6 15,-56 56-5-15,2 0-8 0,5 2-10 16,2-3-11-16,4-1-22 16,5 2-37-16,5 0-4 0,1 1-24 15</inkml:trace>
  <inkml:trace contextRef="#ctx0" brushRef="#br0" timeOffset="356492.0022">20807 17258 417 0,'0'0'61'0,"0"0"-11"0,0 0-16 0,0 0-8 15,0 0-7-15,0 0-8 0,0 0-6 16,0 0-1-16,-45-80-7 0,31 79 0 16,-3 1 2-16,-5 4-1 0,1 7 1 15,3 5-2-15,0 3 1 0,3 3 17 16,3 6-2-16,3-3 3 0,5 3-4 0,4-2-15 16,0-1 2-16,3-5-3 0,8 3 1 15,0-4-1-15,0-1 1 0,3-4-2 16,1-1 2-16,-2-6 1 0,0-1-2 15,4-1 2-15,1-5 2 0,3 0 0 16,-2-3 0-16,-3-7 1 0,-3-3-1 16,-3-2 3-16,-2-2 0 0,-4-2 1 15,-1-6 0-15,-2 0 0 0,2-6-12 16,-3-1-5-16,0 1 3 0,0-2-5 16,-4 8 15-16,-1 6 1 0,1 6-2 0,0 3-2 15,1 5-3-15,-6 3-18 0,-5 2-44 16,-5 12-103-16,-4 8-117 0</inkml:trace>
  <inkml:trace contextRef="#ctx0" brushRef="#br0" timeOffset="364585.2751">2632 15264 355 0,'0'0'44'0,"0"0"-10"0,0 0-11 15,0 0-4-15,-25-88-5 0,25 66-3 0,0 0-2 16,7 3-3-16,3 1-3 0,3 0-1 16,2 3-3-16,2 1-2 0,-4 5 1 15,4 3-3-15,-2 5 2 0,2 1 1 16,5 0-2-16,-2 9-3 0,-1 4 3 15,-3 3 2-15,0 5-1 0,-2 3 2 16,2 2 2-16,-3 4-1 0,-1 1 6 16,-1 4-3-16,-5-1 4 0,-3 2-5 15,-3 0-2-15,0-3 0 0,-3-2-4 16,-1-5 3-16,-1-8-1 0,2-8 2 0,3-5 2 16,0-5 4-16,0 0 3 0,0 0 7 15,0 0 3-15,0 0 5 0,0 0-1 16,0 0-7-16,0-1-9 0,0-15-6 15,3-7-1-15,5-9 1 0,2 2 2 16,4 0-1-16,-1 1 1 0,0 1-3 16,0 5-2-16,-4 0 4 0,1 7-2 15,-6 8 4-15,1 0 1 0,-4 3-1 16,1 0 0-16,1 3-2 0,-3 2-2 16,0-1 2-16,0 1-3 0,0 0-2 0,0-3-1 15,0 3-3-15,0 0-1 0,0 0 4 16,0 12 8-16,-5 8-2 0,1 8 6 15,-2 0-8-15,-1 5-2 0,3-1-3 16,2-2 1-16,2 5 2 0,0-3-3 16,6 0 0-16,8-4-5 0,1-3-2 0,5-6-8 15,6-8-3-15,0-7-8 0,7-4-18 16,-1-12-24-16,3-6-28 0,-3-8-26 16,-2-2-30-16</inkml:trace>
  <inkml:trace contextRef="#ctx0" brushRef="#br0" timeOffset="364847.1791">2611 14769 472 0,'0'0'54'0,"0"0"-16"16,0 0-12-16,0 0-15 0,0 0-11 16,0 0-5-16,0 0 1 0,0 0-3 15,0 0-2-15,0 0 3 0,91-26-2 16,-47 26 3-16,6 7 0 0,5 1-9 0,-1 2-18 16,5 2-37-16,-4 0-41 0,1 0-55 15</inkml:trace>
  <inkml:trace contextRef="#ctx0" brushRef="#br0" timeOffset="365059.0397">3479 15304 511 0,'0'0'59'0,"0"0"-16"0,0 0-14 0,0 0-11 15,0 0-8-15,0 0-11 0,0 0-7 16,0 0 1-16,0 0-1 0,0 0-1 16,4 1 0-16,19-1-7 0,6 4-16 0,3 3-32 15,0 3-56-15,0 2-82 0</inkml:trace>
  <inkml:trace contextRef="#ctx0" brushRef="#br0" timeOffset="365233.3486">3574 15812 550 0,'0'0'46'0,"0"0"-17"0,0 0-14 16,0 0-10-16,0 0-7 0,0 0-3 16,0 0-5-16,0 0-7 0,0 0-27 15,117-18-61-15,-63 15-60 0,5 1-112 16</inkml:trace>
  <inkml:trace contextRef="#ctx0" brushRef="#br0" timeOffset="365876.4299">5876 14719 228 0,'0'0'64'0,"0"0"-7"15,0 0-8-15,0 0-7 0,0 0-11 16,0 0-7-16,0 0-3 0,0 0-4 16,0 0-4-16,0 0-3 0,-37-65-5 15,37 65-4-15,-2 0-1 0,0-2 0 0,-3 2-1 16,-2 2-1-16,-2 10 1 0,-5 5 1 16,4 7-1-16,-5 6 1 15,4 7-1-15,-4 5 1 0,2 7-1 0,0 2 0 16,4 4-1-16,-2-2 1 0,7-1 0 15,-1-2 3-15,5-1-1 0,0-4-2 16,3-1 4-16,3-1-4 0,7-3 2 16,-3-1-2-16,5-2 0 0,-1-3 1 15,-2-3-3-15,-1-1-1 0,-1-5 0 16,-1-3-1-16,-6-9 1 0,5 1 0 0,-5-6-1 16,-1-4 0-16,-1 1-2 0,-1-5-2 15,0 6-3-15,-3 4 3 0,-11 4-8 16,-8 6-23-16,-4-7-39 0,-4-2-41 15,-1-3-80-15</inkml:trace>
  <inkml:trace contextRef="#ctx0" brushRef="#br0" timeOffset="366400.5368">5339 16127 446 0,'0'0'38'0,"0"0"-9"0,0 0-10 16,0 0-8-16,0 0-11 0,0 0-2 0,0 0 0 16,0 0 3-16,0 0 2 0,0 0-5 15,18-18-1-15,7 15-2 0,-1 2 2 16,1 0-3-16,4-1 0 0,0 0-6 15,6-1-5-15,2 2-10 0,-1-2-47 16,2 1-43-16,-2 0-67 0</inkml:trace>
  <inkml:trace contextRef="#ctx0" brushRef="#br0" timeOffset="366821.153">6193 15944 582 0,'0'0'36'0,"0"0"-14"0,0 0-9 0,0 0-9 16,0 0-6-16,0 0 0 15,0 0-3-15,0 0 0 0,0 0 2 0,0 0-2 16,-88 49-1-16,72-20 1 0,-4 1 1 15,1 2-2-15,0 3 3 0,-4-2-1 16,0-1-3-16,-2-5 1 0,1-1 3 16,-4-7 0-16,5-3 3 0,3-5 2 15,13-7 2-15,2-1 0 0,-2-3 0 0,1 0 0 16,-5 0-1-16,-1-4 1 16,6-2 0-16,-2-2-3 0,5-3-3 0,3-5-2 15,0-6-4-15,8-3 5 0,4-1 2 16,7 3 2-16,-3 5 0 0,1 4-1 15,2 6-1-15,-5 3-1 0,4 3 0 16,2 2-1-16,0 3 1 0,9 6-4 16,-7 4-2-16,-2 4-1 0,-1 2-1 15,-2 2 1-15,-1 3-21 0,0 2-33 16,1 1-39-16,-2-1-50 0</inkml:trace>
  <inkml:trace contextRef="#ctx0" brushRef="#br0" timeOffset="367596.2886">5937 13939 282 0,'0'0'16'0,"0"0"-12"0,0 0-3 0,0 0-2 16,0 0 6-16,0 0-6 0,0 0 7 15,-88 101-3-15,65-65-1 0,-3 0 1 16,-3 2-2-16,3 0-1 15,-2-5 1-15,1-3 1 0,1-5 4 0,1-6 5 16,2-3 4-16,1-4 2 0,7-6 6 16,-3-2-2-16,1-4 1 0,-2 0-1 15,-1 0-1-15,0-7-5 0,2-1-1 16,1-5-3-16,4-1-1 0,0-1-2 16,4-2-1-16,2-1 0 0,0 3-8 0,4-3-2 15,3-1-1-15,0 1-1 0,0-5-1 16,8 7 1-16,1 0-1 0,7 6 1 15,4 2 1-15,5 5 2 0,5 3-2 16,2 2 1-16,6 10 0 0,-2 6 0 16,0 8 0-16,-4 4 1 0,4 8 4 15,-7 5-5-15,-4 2 2 0,-4 3-1 0,-2-3-1 16,-6 0-4-16,1-1 0 0,-5-1-15 16,0-1-25-16,-3-4-34 15,2-4-36-15,-5-2-88 0</inkml:trace>
  <inkml:trace contextRef="#ctx0" brushRef="#br0" timeOffset="367734.4195">5901 14655 268 0,'0'0'49'0,"0"0"-9"16,0 0-17-16,0 0-19 0,0 0-21 15,0 0-10-15,0 0-47 0,0 0-137 16</inkml:trace>
  <inkml:trace contextRef="#ctx0" brushRef="#br0" timeOffset="369068.7897">7139 15265 149 0,'0'0'46'0,"0"0"-6"0,0 0-10 16,0 0-1-16,0 0-1 0,0 0-2 0,0 0-6 15,0 0-1-15,0 0-9 16,0 0 5-16,-38-66-4 0,38 54-1 16,0 1-4-16,0 0 0 0,3 2-1 15,-3 5 2-15,6-5 1 0,-3 5-3 0,-2 1 0 16,2-1-1-16,-3 4-2 0,0-1-1 15,0 1 3-15,0 0-6 0,0-2 2 16,0 0-1-16,5 0 0 0,-1-3 0 16,6 0 1-16,3-2 0 0,3-1 1 15,1 1-1-15,-1 2-1 0,0 3 0 0,3 2 0 16,0 0 0-16,5 2-1 0,-1 9 1 16,-4 2-1-16,0 4 0 0,-3 3 1 15,-6 4 1-15,-3 3 3 0,-4 5 0 16,-3 1 1-16,0 3-2 0,-3-1-2 15,-4-2 0-15,-2-3 0 0,-2-4 1 16,1-5 0-16,2-6 2 0,4-7 1 16,-2-1 5-16,4-3 1 0,-1-1 3 15,0 0 1-15,3-3 0 0,-2 0-3 16,-2 0-1-16,-2 0-4 0,0-3-2 0,-1-4 3 16,4-3-5-16,0-4 1 0,3-1-3 15,3-6 1-15,6 1 1 0,-2 0 0 16,3 1 0-16,0-2 3 15,-1-1-2-15,1-1 0 0,-1-2-2 0,1 2-6 16,-3-4 4-16,2 4-4 0,-5 5 6 16,2 2 0-16,-3 6 1 0,-2 5 0 15,1 0-2-15,-2 5 2 0,0-1-2 16,0 1 0-16,0-1-1 0,0 0-1 16,0 1 1-16,0 0-1 0,-5 3 1 0,-5 12 0 15,0 4 1-15,0 3 4 0,0 6-6 16,3 1 6-16,1 1-5 0,0 0-3 15,6-1 2-15,0 0-2 0,3-3 1 16,6-2-1-16,1-1-1 0,7-1-1 16,2-6-6-16,1-2-10 0,6-5-1 0,3-3-4 15,3-5-6-15,3-1-23 16,4-1-40-16,0-7-57 0</inkml:trace>
  <inkml:trace contextRef="#ctx0" brushRef="#br0" timeOffset="369688.7661">7700 15689 390 0,'0'0'59'0,"0"0"-19"0,0 0-12 0,0 0-14 15,0 0-6-15,0 0-2 0,0 0-3 16,0 0 1-16,0 0-2 0,17-3-2 16,1-4 1-16,0-3-3 0,-3 1 4 15,5-3 1-15,0-3 0 0,-1-3 1 16,1-4-2-16,-2-2-1 0,1 2-1 0,-6-2 0 16,-2 2 1-16,-1 2 1 0,-4 7-1 15,-3 3 1-15,-3 0-1 0,0 0 0 16,-4 1 0-16,-5-1 0 0,3 4-1 15,-7 4 1-15,-3 2-2 0,-4 2 0 16,-3 8 0-16,4 5 0 0,3 4 0 16,2 2-2-16,1 3 1 0,4 4-2 15,5-1 0-15,2 0 2 0,2 2-3 16,0-2 1-16,9 1 1 0,5-4 0 16,2-3 3-16,6-1-2 0,1-4 1 0,7-3-4 15,1-2-1-15,2-4-2 0,-3-3-4 16,-1-2-6-16,-4-2-3 0,-2 0-2 15,-3-3-5-15,-5-4 0 0,2-6-4 16,-2-1 2-16,-4-6-2 0,4-5 7 16,-4-7 12-16,1-4 11 0,-2-3 6 0,0-6 8 15,-1 3 3-15,-2 1 10 16,0 3 6-16,-1 5 11 0,-3 10 7 16,-3 3 1-16,0 8-4 0,0 6-4 15,0 0-10-15,0 6-9 0,0-2-6 0,0 2-7 16,0-1-6-16,0-1-4 0,0 2-4 15,0 0 0-15,0 0 2 0,0 12 1 16,0 11 2-16,0 9-3 0,0 6 0 16,1 6-3-16,2 6-1 0,3 5-9 15,1 1-10-15,-1 2-44 0,4-2-50 0,-3-2-95 16</inkml:trace>
  <inkml:trace contextRef="#ctx0" brushRef="#br0" timeOffset="370347.9814">9451 15388 328 0,'0'0'61'15,"0"0"-10"-15,0 0-9 0,-23-79-9 16,16 63-7-16,1 2-8 0,-4 4-3 15,6 2-8-15,-7 2-2 0,-4 0-4 16,-3 4-2-16,-5 2-3 0,-3 3 1 16,0 9 1-16,3 5 0 0,0 3 0 0,1 2-1 15,7 1 0-15,1-1-2 0,5 2 4 16,2-7-3-16,4-1 1 0,3-3-1 16,0-3 0-16,0 7 1 15,0-8 2-15,6 3 2 0,1-4-1 0,2-5 0 16,7 0 0-16,0-3 1 0,7 0-1 15,0-11 3-15,-3-3-3 0,2-2 3 16,-2-4 0-16,0-3-1 0,-2-3 1 16,-1-3 0-16,4-1-1 0,-3-2 4 15,-3 0-4-15,-1 1 1 0,-5 1 2 0,-3 1-5 16,-1-1 6-16,-3 3-3 0,-2 8-1 16,0-1 2-16,0 7-1 15,0 6 2-15,0 2-3 0,0 5 0 0,0-3-7 16,0 3 0-16,0 0 0 0,0 0 1 15,0 14 3-15,-2 10-4 0,-3 12 1 16,-1 4 7-16,0 7-4 0,2 2 7 16,-2 2-9-16,3 1-3 0,-1 0-2 15,4-3-4-15,0-3-4 0,0-5-12 16,7-7-18-16,0-8-16 0,0-11-16 0,4-8 3 16,3-7 0-16,2-4 11 0,7-13 12 15,3-6 5-15</inkml:trace>
  <inkml:trace contextRef="#ctx0" brushRef="#br0" timeOffset="370729.8791">9630 15466 1 0,'0'0'19'15,"0"0"-1"-15,48-103 17 0,-35 69 12 16,-1 6 6-16,-3 2 25 0,-1 3-9 16,-4 7-6-16,-1 6 1 0,-1 5-25 0,-2 5-6 15,0-1-12-15,0 1-8 16,0-1-10-16,1-2-5 0,-1 3 5 16,0 0-4-16,0 10 7 0,-6 10-1 0,-2 5-4 15,2 5 1-15,-1 0-2 0,-2 0-1 16,5-1-3-16,-3-5 0 0,2-5 0 15,2-9 0-15,2 1 2 0,1-5 2 16,0 0 0-16,0 0 0 0,0-6 1 16,0 0 4-16,0 0 2 0,0 1 2 0,0-1-2 15,0 0-1-15,0 0-2 0,0-10-2 16,0-10 1-16,1-4-1 16,4-4 0-16,-1-2-1 0,3 0 3 15,-1 0 0-15,0 0-5 0,1 2 4 0,-1 4-5 16,-1 5 4-16,0 5 1 0,-2 4-1 15,-2 5 0-15,1 2-1 0,-2 3-1 16,4 0 0-16,3 0-2 0,8 7 2 16,-1 6 5-16,2 7-6 0,-4 3 4 15,-1 3-4-15,-1 1-2 0,-1 5 1 0,-3-1-2 16,4 1-1-16,-3 0-3 0,2-2 0 16,-2 1-5-16,3-3-7 15,0-5-35-15,-1 1-55 0,-2-9-76 16</inkml:trace>
  <inkml:trace contextRef="#ctx0" brushRef="#br0" timeOffset="370926.401">9571 15461 576 0,'0'0'48'16,"0"0"-20"-16,0 0-13 0,0 0-11 15,0 0-4-15,0 0-1 0,0 0 0 16,94-74-2-16,-52 65-3 0,1 1-11 16,-1 4-26-16,-1 4-27 0,2 0-63 15,-1 4-76-15</inkml:trace>
  <inkml:trace contextRef="#ctx0" brushRef="#br0" timeOffset="371544.9197">5603 16670 330 0,'0'0'66'16,"0"0"-14"-16,0 0-17 0,0 0-14 15,0 0-10-15,0 0-9 0,0 0-5 16,0 0 2-16,0 0 3 0,12-16 3 15,31 14 4-15,19 0 1 0,12-1-2 16,11 0 1-16,8 2-2 0,5-4 1 0,5 2-2 16,11-2-2-16,6 0 2 15,6-2-4-15,7-2-1 0,7-5 0 16,9-1 2-16,7-6-1 0,8-2-4 16,6-1 3-16,6-2-5 0,3-1 5 0,3 2-1 15,3 1-3-15,0 4 1 0,0-1-3 16,-1 6-2-16,0 4 0 0,-4 2-8 15,-2 6 2-15,-4-3 1 0,-2 4-6 16,-4-3-13-16,-5 2-11 0,-7-4-45 16,-6 1 1-16,-9-3 1 0,-7-1-22 0</inkml:trace>
  <inkml:trace contextRef="#ctx0" brushRef="#br0" timeOffset="372125.6894">6644 16829 179 0,'0'0'58'0,"0"0"-9"0,0 0 0 16,0 0-5-16,0 0-3 15,0 0-10-15,0 0-6 0,-21-79-6 16,15 72-3-16,1 0-3 0,-6 3-4 16,5-3-4-16,-7 6-5 0,-7 1-1 0,-2 0-1 15,-5 9 2-15,2 5-3 0,5 6-1 16,1 1 0-16,6 6-1 0,6 7 0 15,2 8 3-15,5 2-1 0,0 3-1 16,6 4 2-16,6-1 1 0,2 0-1 16,2-3 2-16,0 0 14 0,3 0-2 0,0-2 3 15,-2-2-3-15,2-8-13 0,-3-2 0 16,-3-4 1-16,-3-2-3 16,-3-10 2-16,-1-7-2 0,-6 2-5 15,0-1 0-15,-13 6-7 0,-9 0-12 0,-8 1-29 16,-12-1-47-16,-3-4-21 0,-4-1-24 15</inkml:trace>
  <inkml:trace contextRef="#ctx0" brushRef="#br0" timeOffset="374993.3427">8025 17237 214 0,'0'0'47'0,"0"0"-1"16,0 0-4-16,0 0-3 16,0 0 2-16,0 0-11 0,0 0-7 15,0 0-4-15,0 0-7 0,0 0-6 0,6-35-1 16,-6 30-4-16,0-5-3 0,0 8-5 15,-7-5 0-15,-9 1-4 0,-3 4 3 16,-3 2 1-16,-1 0 1 0,2 0-2 16,6 5-3-16,1-2 4 0,5 2 1 15,2 2 0-15,-1 0 4 0,3 1-4 0,-1 2 16 16,6 0-14-16,0 7 18 0,0-7-17 16,0 5 3-16,6-2-1 0,2-3 1 15,4 1 1-15,4 0 2 0,-3-4 16 16,2-4-17-16,-1-1 13 0,2-2-13 15,0 0-15-15,2-5 14 0,-3-6-13 16,2-4 15-16,-4-1 1 0,-1-3-17 16,-2-8 20-16,-1 1-16 0,-5-1 11 15,5-3 4-15,-4-2-4 0,1-4-1 16,-1-1 4-16,-4-4 3 0,2 3-1 0,-3 1 0 16,0 4 2-16,0 11 2 0,0 2 2 15,0 9-1-15,0 5-2 0,0 1-7 16,0 5-3-16,0-1-10 0,0 1-1 15,0 0 2-15,0 3 1 0,0 15 5 16,0 11 2-16,0 11-3 0,6-1 1 0,2 4 0 16,-2-4-1-16,6-1-2 15,-2-1 3-15,4-4-7 0,-2-4-2 16,7-4-1-16,-3-2-8 0,1-3 13 16,2 0-26-16,-2-6 9 0,2-1-19 0,-6-6-5 15,4-5-3-15,-1-2-8 0,0 0 4 16,7-2 2-16,-4-5 9 0</inkml:trace>
  <inkml:trace contextRef="#ctx0" brushRef="#br0" timeOffset="375376.5642">8550 17026 208 0,'0'0'63'0,"0"0"-19"16,0 0 7-16,36-92-4 16,-31 81-3-16,-4 8-8 0,-1 3-13 15,0-1-15-15,0 1-10 0,0 0-3 0,2 0 0 16,-2 1 2-16,-2 13 1 0,-5 8 0 15,-6 6 0-15,4 1 1 0,-4 1 1 16,2 0 0-16,-1 2-1 0,-1-4-3 16,3-3 0-16,3-3 2 0,1-7 1 15,1-2 2-15,0-4 19 0,5-4-18 0,-3 3 2 16,3-8 2-16,0 0-1 0,0 0 0 16,0 0 0-16,-1 0-1 0,-2 0-16 15,0-11 13-15,0 0-1 16,0-7 2-16,3-2 4 0,0-2-2 0,3-6 1 15,4 3 1-15,-1 0-2 0,1 9 2 16,-1 2 5-16,-3 5-3 0,-2 4 0 16,1 2-2-16,-2 3-6 0,0-1-5 15,0 1-5-15,1 0-3 0,-1 0-1 16,6 0 5-16,7 7 5 0,3 8 6 0,7 5-1 16,-3 3-2-16,2 3-3 0,-2-2 1 15,-1 2 1-15,-5 3-3 0,2 1 11 16,-3-1-23-16,-1 0-37 0,1-3-46 15,-6-8-73-15</inkml:trace>
  <inkml:trace contextRef="#ctx0" brushRef="#br0" timeOffset="375569.6477">8456 17142 330 0,'0'0'29'0,"0"0"-6"0,0 0-6 16,0 0-4-16,80-17-12 0,-37 7-2 15,-1 0-5-15,3-2-13 0,0 0-27 16,-2 1-54-16,-1-1-128 0</inkml:trace>
  <inkml:trace contextRef="#ctx0" brushRef="#br0" timeOffset="376053.2167">6134 17930 506 0,'0'0'45'0,"0"0"-21"0,0 0-5 0,0 0-9 15,0 0-4-15,0 0-6 0,0 0-6 16,0 0 5-16,0 0-3 0,30-66 3 15,-1 57 0-15,3 2-2 0,4 3-3 16,3 1-3-16,2 2-6 0,-1 1-2 16,2 0-6-16,0 0-28 0,0 0-55 0,4-2-53 15</inkml:trace>
  <inkml:trace contextRef="#ctx0" brushRef="#br0" timeOffset="376492.0659">7084 17667 537 0,'0'0'43'0,"0"0"-14"0,0 0-11 0,0 0-7 16,0 0-5-16,0 0-5 0,0 0-1 15,0 0-7-15,0 0 0 0,0 0 1 16,-41-27 0-16,27 42 7 0,-5 7-2 16,-4 1 0-16,4 1 4 0,-3 1-10 15,1 0 3-15,1 3-2 0,1-6-3 16,3-2 9-16,4-8 1 0,-2-4-1 0,4-3 2 16,-6-2 2-16,3 1-3 0,4-1 3 15,6-1-1-15,-4-2-1 0,3 0 2 16,-2-2-2-16,-3-1-3 0,5-1 1 15,-2 1-5-15,3 0-3 0,3 3 0 16,0-6-7-16,0-2 5 0,5-6 3 0,6-2 5 16,7 3 1-16,2 6 1 15,3-2 0-15,0 3-3 0,0 5 3 16,3-1-1-16,0 2-1 0,2 0-1 16,-4 2-3-16,0 3 0 0,-3 3-2 0,1 2-4 15,-5 1-10-15,-1 3-21 0,0 1-29 16,-2 0-32-16,-3-3-33 0</inkml:trace>
  <inkml:trace contextRef="#ctx0" brushRef="#br0" timeOffset="377085.5323">7017 16586 228 0,'0'0'34'16,"0"0"-9"-16,0 0-10 0,0 0-8 0,0 0-2 16,0 0-3-16,0 0 6 0,0 0-2 15,0 0 2-15,-94 27 0 0,71-13-5 16,3 2-1-16,1-3 2 0,-1 3-3 15,0-2 3-15,2 1 0 0,-2 1-2 16,1-1 0-16,5-7 0 0,2-3-1 0,5 0 2 16,0-3 2-16,4 1 5 15,3-3 6-15,0 0 1 0,0 0 1 16,-1 0-2-16,-4 0-4 0,1 0 0 16,-2-5-4-16,0-2-9 0,6-7-2 0,0-6-3 15,6 1 1-15,4-6 4 0,2 7-1 16,-1 6-2-16,-2 1-7 0,0 6-3 15,-4 4-3-15,4 1 4 0,4 0 6 16,4 5 2-16,4 7 9 0,2 1-3 16,-3 4-2-16,2 1 0 0,-2 4-2 0,3-3 1 15,2 4-3-15,-2-2-5 0,0 1-21 16,-1-3-27-16,-1 1-20 16,0-5-9-16,-4 0-18 0</inkml:trace>
  <inkml:trace contextRef="#ctx0" brushRef="#br0" timeOffset="377217.1828">7145 16877 315 0,'0'0'44'0,"0"0"-7"16,0 0-10-16,0 0-17 0,0 0-20 16,0 0-40-16,0 0-55 0,0 0-78 15</inkml:trace>
  <inkml:trace contextRef="#ctx0" brushRef="#br0" timeOffset="378557.8917">10284 17409 213 0,'0'0'51'0,"0"0"-2"0,0 0-7 15,0 0-6-15,0 0-23 0,0 0 7 0,0 0-19 16,-12-79 13-16,12 79-7 0,-2-1-3 15,2 1-6-15,-2 0-1 0,1 0 0 16,-5 0 1-16,3 0 18 0,0 7-16 16,-1 4 15-16,2-2-16 0,2 9-1 15,0-2 0-15,3 3 1 0,3-3-1 0,3-1 1 16,-1-7 2-16,1-2 2 0,6-2-1 16,0-4 2-16,7 0 1 0,-3-7-3 15,4-6 0-15,-1-1 1 16,-3-1 0-16,2-4-1 0,-2-2 0 0,-3 0-14 15,0 2 15-15,-3-1-15 0,-3 3 18 16,-3 2-3-16,2 3-16 0,-6 5 18 16,-2 0-17-16,2 3 19 0,-3 4-1 15,0-2-3-15,0 2-5 0,0-2-1 16,2 2 0-16,-2 0 2 0,1 0 18 16,2 9-18-16,0 8 21 0,4 7-6 0,-1 3-15 15,4 2 17-15,1 3-18 0,1 3-1 16,1 2-1-16,0 1 1 0,0 1 0 15,1-1 2-15,-2 0 0 0,0 0-1 16,-1-3-3-16,-2-2 1 0,-2-5-2 0,0-2-1 16,-4-2 5-16,-1-8 5 15,-2 2-2-15,-5-4 2 0,-9 0 4 16,-9-2-6-16,1 0 2 0,-7-4 2 16,-1-5 0-16,-1-2-3 0,1-1 0 0,4-4 3 15,3-4-10-15,7-7 8 0,-1 2-2 16,5-1-2-16,2-3 6 0,4-3-4 15,3-3-1-15,3-2-4 0,8-4-2 16,7-1-1-16,6-2-1 0,8-3-1 16,7 0-3-16,1 2-8 0,5 1-6 0,0 2-20 15,-3 3-44-15,-4 2-37 16</inkml:trace>
  <inkml:trace contextRef="#ctx0" brushRef="#br0" timeOffset="378839.1404">10277 17075 255 0,'0'0'20'16,"0"0"-4"-16,0 0-1 0,0 0-5 15,78-56-3-15,-42 45-4 0,3-3-7 16,2 6-5-16,-1-2-2 0,2 4-12 0,0 5-17 16,0 1-43-16,-2 0-73 0</inkml:trace>
  <inkml:trace contextRef="#ctx0" brushRef="#br0" timeOffset="379078.4409">11136 17215 446 0,'0'0'46'0,"0"0"-15"0,0 0-18 16,0 0-8-16,0 0-3 0,0 0-3 16,0 0-1-16,0 0-5 0,0 0-1 0,91-20-5 15,-61 20-10-15,5-3-4 0,-3 3-32 16,-5 0-28-16,-5 0-21 0,-3 5-39 16</inkml:trace>
  <inkml:trace contextRef="#ctx0" brushRef="#br0" timeOffset="379265.2638">11178 17503 314 0,'0'0'74'16,"0"0"-3"-16,0 0-14 0,0 0-11 16,0 0-17-16,0 0-14 0,0 0-9 15,0 0-8-15,0 0-4 16,0 0-3-16,89-23-4 0,-61 22-1 0,1-3-11 15,-2 3-45-15,5 1-54 0,0-1-128 16</inkml:trace>
  <inkml:trace contextRef="#ctx0" brushRef="#br0" timeOffset="379885.0309">12229 16281 122 0,'0'0'55'0,"0"0"-4"0,0 0-7 15,0 0-10-15,0 0-3 0,0 0-8 0,0 0-10 16,0 0-8-16,0 0-3 0,-24-33 0 16,10 51 0-16,2 4 1 0,3 8 2 15,0 0 2-15,2 3-1 0,4 1-6 16,0 2 0-16,3 3 2 0,0 4-2 15,6 4 7-15,1 0-7 0,2 5-3 16,-2 1-1-16,0 3-3 0,2 5 4 16,-2 1 0-16,-1-6-1 0,1-3 0 15,0-5-2-15,-1-8 0 0,0-6 3 16,-2-6-1-16,1-3 4 0,-1-8 17 0,-4-2-19 16,0-5 17-16,0 0-16 0,-10 1-3 15,-3-4 2-15,-3 0 0 0,1-2 0 16,3-5-3-16,0 0-9 0,-4 0-23 15,6-5-36-15,1 0-61 0</inkml:trace>
  <inkml:trace contextRef="#ctx0" brushRef="#br0" timeOffset="380773.1699">12593 16673 231 0,'0'0'46'0,"0"0"-15"15,0 0-9-15,0 0-7 0,0 0-7 16,0 0-5-16,0 0-4 0,0 0-2 0,0 0 4 16,0 0-1-16,-15 12-1 15,15 9-2-15,0-2-3 0,5 1 0 16,1-3 2-16,4-4 2 0,-2-1 1 16,1-2 1-16,-3-5 0 0,-3-1 4 0,0-1 3 15,3-3 0-15,7-2 0 0,3-6-2 16,4-8-2-16,-1 0-3 0,-2-4 2 15,-2 0 1-15,1 0-1 0,-5-1 1 16,1 5-1-16,-5-2 1 0,0 6 2 16,-4 3 2-16,-1 5 0 0,1 0-1 0,-3 4-1 15,0-1-2-15,0 1-4 0,0-3-4 16,2 3-1-16,-2 0 3 16,3 0 3-16,3 6 0 0,0 7 2 15,3 6-3-15,0 3 2 0,-1 0-1 0,1 6-2 16,-2 2 0-16,1 1-3 0,0 5-1 15,-1 2 1-15,-1 0-5 0,-2 0 1 16,0-5-4-16,-2-1 4 0,-2-4-2 16,0-10-2-16,0 1 5 0,0-9 0 15,-2-6 6-15,-3 5 7 0,2-4 4 0,-6-2 1 16,-4 1 4-16,-6-4-4 0,-4 0-3 16,1-7 2-16,1-5-5 0,2-6-1 15,4-2-1-15,4-5 0 16,7-2-1-16,4-2-2 0,0-4-3 0,7-1-5 15,9-1-10-15,2 4-6 0,6-1-21 16,6 7-25-16,3 3-50 0</inkml:trace>
  <inkml:trace contextRef="#ctx0" brushRef="#br0" timeOffset="381409.2605">13110 17058 145 0,'0'0'47'0,"0"0"-11"0,0 0-7 16,0 0-6-16,0 0-3 0,0 0 0 16,0 0-5-16,0 0-4 0,0 0-2 0,4 6-5 15,3-10 0-15,2-1-3 0,-2-2 1 16,3-4 0-16,-5 2 1 0,2-3-1 15,-1-3-1-15,-1-4 0 0,1-2 0 16,-3 0-1-16,0 7 4 0,-3-4-1 16,3 7 0-16,-2 1-1 0,-1-3 1 0,0 3-2 15,2-2 3-15,-2 5-4 16,0 2 0-16,0 5 0 0,0-2 0 16,0 2-4-16,0-1 2 0,1-1-1 15,-1 2-2-15,0 0 3 0,0 0-2 0,-1 15 4 16,-8 7 0-16,0 5 0 0,-5 3 2 15,2-1-2-15,-2 1-4 0,1-5 3 16,1 0 0-16,2-3-1 0,3-7-1 16,4-6 1-16,2 0 0 0,1-3-3 15,0 3 2-15,0-1-1 0,7-5 1 0,2 3-9 16,2-6-3-16,10 0-3 0,-1 0-1 16,7-7 7-16,-1-3 4 0,1 0-1 15,-2-4-1-15,1 2-2 0,-3-4 3 16,-1 0 1-16,-3-1 6 0,-2-2 1 15,-2-3-1-15,-1 1 4 0,-4-2 3 16,-2-4-2-16,-1 1 7 0,-3 0-2 16,-1 2 1-16,-3 6 7 0,0 0 1 15,0 6 4-15,0-3 7 0,0 2 2 16,0 6 6-16,0 2-5 0,0 5-6 0,0-2-6 16,0 2-8-16,0 0-4 0,0 0 1 15,0 0 1-15,0 11-2 0,-2 7-4 16,1 10-2-16,1 2-3 0,0 5-2 15,0 3-1-15,0 3-4 0,4-1 0 16,1-1-11-16,1-1-16 0,2-2-58 16,1-2-69-16</inkml:trace>
  <inkml:trace contextRef="#ctx0" brushRef="#br0" timeOffset="381972.1895">14308 16688 349 0,'0'0'34'16,"0"0"-9"-16,0 0-3 0,0 0-3 15,-78-61-3-15,65 56-11 0,-2-2 1 0,-3 5-3 16,-7 1-2-16,-2 1-1 0,1 6-2 16,-1 6 0-16,1 3-4 0,5 3 2 15,5 2-2-15,5 2 2 16,2 0 0-16,8 1-2 0,1 1 0 0,0-1 2 15,10 2-2-15,3-7 0 0,3-2-7 16,1-3-2-16,2-5 1 0,2-1 4 16,0-7 10-16,2 0 2 0,0-11 2 15,-1-6-3-15,0-4 1 0,-2-3 1 16,-4-4 1-16,1-3 2 0,-4 3 2 0,-2-5-2 16,-2 1 3-16,-3-3-4 0,-3 2 3 15,0-1 0-15,-3 2-4 0,0 4 4 16,-3 3-2-16,-1 4 7 0,-1 6 5 15,4 6 0-15,-1 4-5 0,1 3-12 16,1 2-6-16,-2-2 0 0,2 4-1 0,-1 14 6 16,1 11 4-16,0 11-5 15,1 3 4-15,5 1-6 0,2 1-5 16,-1 0 0-16,3-1-3 0,-3 2 1 16,3 2-6-16,0-4-10 0,0-2-34 0,2-5-39 15,-2-13-30-15</inkml:trace>
  <inkml:trace contextRef="#ctx0" brushRef="#br0" timeOffset="382372.3038">14683 16549 335 0,'0'0'77'0,"0"0"-19"0,0 0-23 0,0 0-18 16,0 0-11-16,0 0-6 0,0 0 1 15,0 0 5-15,0 0-5 0,0 0 1 16,-36 75-3-16,20-43-1 0,3 0-3 16,-1 4 3-16,0-1-3 0,3-4 2 15,1-3-1-15,2-6 0 0,4-12-1 0,4-4 3 16,0-6 3-16,-1 0 4 0,1 0 1 16,0 0-1-16,0 0 1 0,0-7-5 15,5-10 0-15,4-6 2 0,2-3 1 16,-2 2-1-16,0-3 0 0,0 0-2 15,-1 1 1-15,0-1 0 0,-1 5 1 16,0 1-2-16,-2 4 2 0,2 5-2 16,-4 0 2-16,-2 7-3 0,-1 1-4 15,0 4 0-15,0-2-2 0,6 2 4 16,0 8 1-16,4 7 2 0,-2 4-4 0,0 5-1 16,-2 0-3-16,-2 1 1 0,3 0-1 15,-1 2 1-15,0-1-9 0,-2-1-17 16,2 2-34-16,2-3-40 0,-3-7-40 15</inkml:trace>
  <inkml:trace contextRef="#ctx0" brushRef="#br0" timeOffset="382549.5909">14508 16724 345 0,'0'0'39'0,"0"0"-19"16,79-26-11-16,-47 22-8 0,0 1-10 16,-2 2-7-16,2 1-8 0,-1 0-24 0,0 0-68 15</inkml:trace>
  <inkml:trace contextRef="#ctx0" brushRef="#br0" timeOffset="382996.953">12420 17575 261 0,'0'0'62'0,"0"0"-19"0,0 0-11 16,0 0-1-16,0 0-7 0,85-60 2 15,-44 53-1-15,11-3-6 0,7 3-3 16,8-4-4-16,8 1-7 0,3-2 0 16,7-3-2-16,5 1 0 0,4-2 0 15,3 4 0-15,3-3-2 0,6-1-2 16,5 0 2-16,7-5-14 0,6 0-3 16,4-5 2-16,2 2-4 0,-3 2 14 0,0 4-4 15,-1-2-2-15,-5 5-5 0,-2 3-21 16,-7-1-37-16,-3 2-46 0,-7 2-63 15</inkml:trace>
  <inkml:trace contextRef="#ctx0" brushRef="#br0" timeOffset="383457.7463">13762 17640 280 0,'0'0'54'0,"0"0"-10"0,0 0-6 16,0 0-5-16,-67-78 2 0,53 69-4 16,2 1-8-16,3 4-11 0,-6 1-9 15,0 3-2-15,-1 0-2 0,0 10-4 16,2 3 4-16,4 1-1 0,4 6 2 0,-1 0-2 16,7 3 1-16,0 4 2 0,4 2 0 15,5 1-1-15,1 2 2 0,2 3 4 16,2 5-3-16,1 5 5 15,-1 5-3-15,-2 4-6 0,-1 1 2 0,-4 3 0 16,-2-3 1-16,-5-8-2 0,0-1-1 16,-3-7-4-16,-6-4 1 0,-2-7 2 15,-4-4-1-15,-2-9-1 0,-1-6-11 16,1-6-10-16,1 0-28 0,-6-3-26 16,5-3-28-16,-3-6-37 0</inkml:trace>
  <inkml:trace contextRef="#ctx0" brushRef="#br0" timeOffset="384665.0445">14534 17692 336 0,'0'0'36'0,"0"0"-12"0,0 0-8 0,0 0-6 15,-88-15-7-15,65 15 1 0,2 10-2 16,1 3-1-16,2-1 3 0,0 3-4 15,5 2 2-15,3-3-1 0,3 0 0 16,2-4 1-16,4 1-2 0,-2 0-2 16,3-6 0-16,0 3 1 0,0-5 0 0,0 1-1 15,7 1 7-15,5-5-4 16,-1 2 1-16,7-2-1 0,-1 0-4 0,1-2 3 16,5-10 2-16,-2-1-2 15,-3-1 3-15,0-7-1 0,-3-1-2 0,1-1 2 16,-3-1 2-16,0-2 0 0,0-1 2 15,0-3-1-15,-3 1 3 0,-1-3 7 16,-2 3-2-16,-3 2 6 0,0 7 0 16,-2 1 0-16,-1 6 1 0,-1 8 0 15,0-2-7-15,0 7-8 0,0 0-7 0,0 0-5 16,0 0-4-16,0 0 4 0,0 2 2 16,0 16 4-16,0 12 3 15,-1 4-5-15,-1 4 1 0,2-1-3 16,0 0 0-16,2 0 1 0,5-2-1 0,2-4-4 15,4-2-13-15,-3-3-20 0,3-5-20 16,-1-8-11-16,-1-3 2 0,-3-6 4 16,3-4 12-16,4 0 17 0,-1-4 5 15,2-6 15-15,0-5 12 0,-2 0 2 16,-1-3 3-16,2-2 1 0,-1-1 3 0,-1-2 1 16,0-2 10-16,2-1 10 0,-2 0 9 15,1 2 6-15,-2 1 27 0,-3 5 10 16,-3 4 5-16,-1 6-2 0,-4 3-26 15,2 3-21-15,-3 2-13 0,0 0-11 16,0 0-8-16,0-3-3 0,2 3-3 0,-2-2-2 16,0 2 6-16,0 0 3 15,0 12 1-15,-2 5 0 0,-2 6 1 16,-5 0-4-16,4-2 5 0,-1-1-4 16,-2 1 2-16,1-4 0 0,0-3-2 0,0-2 2 15,2-5-2-15,1-3 0 0,4 0 3 16,0-4 1-16,-1 0 0 0,1 0 0 15,-5 0-4-15,1 0 2 0,-5-4 2 16,2-7 1-16,3-1-1 0,-1-2-2 16,2-3-3-16,3-6 0 0,0-4 0 0,5-6 3 15,2 4-1-15,2 3-2 16,2 2 1-16,1 4-2 0,-5 8 1 16,0 1-1-16,-4 8-2 0,0 3 1 15,9 0 1-15,3 1 0 0,3 8-2 0,2 6 2 16,-4 1-2-16,1 3 2 0,-2 4 2 15,1 4-1-15,-3 3-2 0,4 0-2 16,-2 2-1-16,-1 1-13 0,4-2-37 16,-4-3-63-16,-1-1-92 0</inkml:trace>
  <inkml:trace contextRef="#ctx0" brushRef="#br0" timeOffset="384859.2648">14729 17720 452 0,'0'0'18'0,"0"0"-10"0,80-51-6 16,-44 35-5-16,3 5-7 0,4 4-8 15,1 2-35-15,0-2-62 0,0-1-107 16</inkml:trace>
  <inkml:trace contextRef="#ctx0" brushRef="#br0" timeOffset="385414.4229">11817 17595 309 0,'0'0'50'0,"0"0"-13"0,0 0-12 16,0 0-7-16,0 0-7 0,0 0-4 15,0 0-6-15,0 0-1 0,0 0-1 16,16-39 2-16,4 31 0 0,6 2-3 15,1 0 0-15,4 0-4 0,1 1-2 16,1 0-4-16,0 0-13 0,-1-2-26 16,3-3-40-16,-2-2-23 0</inkml:trace>
  <inkml:trace contextRef="#ctx0" brushRef="#br0" timeOffset="385789.0463">12348 17403 244 0,'0'0'68'0,"0"0"-14"0,0 0-16 16,0 0-18-16,0 0-14 0,0 0-6 16,0 0 0-16,0 0-6 15,0 0 5-15,-83 35-1 0,59-10 0 0,-1 3 5 16,-1-1-2-16,-3-2 1 0,6 0 0 15,-3-5 0-15,7-3 2 0,3-7-1 16,6-5-1-16,7-2-1 0,-1-3-1 16,-3 0 3-16,-2 0 2 0,0-3-4 15,5-6-2-15,1-7 1 0,3 1-4 0,3-4 3 16,7 0 1-16,2 2-1 0,2 3-1 16,4-2 0-16,-1 4-2 15,1 4 5-15,-3 3-2 0,4 5-1 16,3 0 3-16,2 0-4 0,8 9-1 0,-2 0 2 15,-1 3 0-15,2 1 0 0,-4 1-3 16,5 0-2-16,-2-2-11 0,-1-4-20 16,0 1-36-16,1-4-37 0</inkml:trace>
  <inkml:trace contextRef="#ctx0" brushRef="#br0" timeOffset="386358.7814">12181 15745 165 0,'0'0'42'0,"0"0"-16"16,0 0-11-16,0 0-4 0,0 0-1 15,0 0 2-15,0 0 4 0,0 0 0 16,0 0-2-16,0 0-5 0,-81 67-5 16,67-49 1-16,4 3-4 0,-2 2 6 15,-2 0-2-15,-1 0-5 0,-3-2 2 0,0-3-3 16,-2-1 2-16,0-5 2 0,5-5-3 16,-2-2 2-16,5-3 0 15,-1-2 5-15,-1-2 0 0,1-5 0 0,-2-6-3 16,5 5 0-16,4-7-4 0,-1 2 2 15,4 2-1-15,0-4 5 0,3-2-1 16,0 2-5-16,5-4 2 0,6 3-8 16,2 3 5-16,6 2 0 0,0 3 0 15,4 5-2-15,3 3 1 0,4 0-4 16,-2 11 0-16,2 5 4 0,-1 6-4 0,3 6 4 16,1 6 1-16,3 9-8 0,1 9-2 15,0 8-22-15,2 9-38 0,-3 6-68 16</inkml:trace>
  <inkml:trace contextRef="#ctx0" brushRef="#br0" timeOffset="387304.8283">14203 18488 196 0,'0'0'57'15,"0"0"-10"-15,0 0-10 0,0 0-11 16,0 0-8-16,0 0-9 16,0 0-1-16,0 0-3 0,0 0-4 15,0 0-1-15,-61 26-2 0,44 16-1 0,-3 8 2 16,-2 5-3-16,4 0-9 0,0-4 5 15,0-3-2-15,0-8 3 0,0-5 14 16,2-6-3-16,-1-6 5 0,5-9-1 16,-2-4-8-16,5-7 5 0,-1-3 2 15,-4-4-6-15,2-12 7 0,-1 0-5 0,3 2 2 16,6-3 1-16,1-2-4 0,3-4-1 16,0-9-9-16,4 2-7 0,5 5 2 15,1 5 0-15,0 2 7 0,-3 9 4 16,5-1 1-16,1 5 1 0,3 4-1 15,4 1 1-15,0 1-4 0,0 9 1 16,-2 2-5-16,2 1-5 0,2 1-2 16,-2-1-8-16,5-1-6 0,-1 1-20 15,2-5-15-15,0 1-24 0</inkml:trace>
  <inkml:trace contextRef="#ctx0" brushRef="#br0" timeOffset="387947.9973">14060 17217 4 0,'0'0'6'0,"0"0"0"16,0 0 1-16,0 0 17 0,-83 32-15 16,65-14 11-16,0 1 7 15,-2-1-22-15,0 0 20 0,2 0-19 0,1-7 0 16,4 0 1-16,0-4 1 0,6-2 0 15,2-4 0-15,1 3 4 0,4-4-2 16,-3 0 1-16,0 0 0 0,-4 0 2 16,3 0-2-16,-5-5-3 0,8 0-2 15,-2-2-6-15,0-4-18 0,3 1 18 16,0-4-18-16,0 3 16 0,6-3 1 0,-2 7 1 16,3-1-1-16,2 2-1 0,-5 4 0 15,6 0 0-15,1 2 1 0,4 2 3 16,5 5-3-16,-5 6-3 0,7 0 17 15,-5 5-20-15,2 1 24 0,1 6-20 16,-1-4 7-16,1 3-2 0,0 0-3 16,1 3-1-16,0-4-2 0,1 0 3 15,-2-1-3-15,2-4-6 0,-2-4-13 16,2-4-8-16,0-2-17 0,1-8-56 16</inkml:trace>
  <inkml:trace contextRef="#ctx0" brushRef="#br0" timeOffset="388114.273">14453 17511 287 0,'0'0'59'0,"0"0"-9"0,0 0-27 15,0 0-17-15,0 0-11 0,0 0-17 0,0 0-74 16,0 0-120-16</inkml:trace>
  <inkml:trace contextRef="#ctx0" brushRef="#br0" timeOffset="395347.9292">16887 16038 116 0,'0'0'29'0,"0"0"-3"15,0 0-2-15,0 0-8 0,0 0-5 16,0 0-4-16,0 0-1 0,-33-79-1 16,18 72 1-16,-4-1-1 0,-5-3-1 15,0 1 3-15,-2 0-1 0,2 1 4 0,-3-4-3 16,-1 1-3-16,-2 0 4 0,-2-4-3 16,-4 1-1-16,-5-2-1 0,-1 2 0 15,-4-3-6-15,-3 0 3 16,-3 1 0-16,-3-1-2 0,-2 0 1 0,0 0 0 15,-1 0 1-15,-3-2 0 0,-3 1 0 16,-2-1 1-16,-4 1 1 0,-2 1-1 16,-3 0 0-16,-3 1-1 0,6 3 0 15,-2 0 2-15,0 4-1 0,0 0 1 16,-1 2 0-16,0 0-2 0,-3 4 2 0,1-1-2 16,-1 2 0-16,4 1 0 0,2 1 0 15,-2 0 1-15,3 1 0 0,-4 0-1 16,0-2 1-16,-2 2-1 0,-2-3 0 15,2 1 0-15,1-1 0 0,2 0 4 16,0 0-2-16,0-3 1 0,-1 0-1 0,-2-1-1 16,-2-1 0-16,1 2 0 15,-2 0 1-15,4 1-2 0,-2 1 0 16,-1 2 0-16,-4 1-1 0,-7 1 2 16,2 0-2-16,-3 0 1 0,3 3 3 0,-2 1-1 15,9-1 1-15,-6 0 1 0,3 2-3 16,-2 1 1-16,-3-2-1 0,4 3-1 15,1-3 4-15,3 1-3 0,6-1 1 16,1-1 1-16,-1-1-3 0,4-1 2 16,0-1 1-16,2 0 1 0,2 0 0 0,4-6 0 15,5-2-2-15,2 1-1 16,5-2 2-16,-1 2-2 0,1 0-1 16,0 1 1-16,2 0-1 0,0 3 0 15,4 0 1-15,0 3-1 0,1 0 0 0,3 0 1 16,-1 3-2-16,6 2 0 0,3-1 0 15,6 2 1-15,3-1 1 0,7-1-1 16,2 1 0-16,5-4 0 0,0 2 2 16,0-1-2-16,3 0 1 0,-3-1-2 15,5 1 0-15,-2-2 1 0,-3 1-2 16,6 0-1-16,-8 2 1 0,3-1 1 0,4 0 1 16,-7-1 0-16,9 1 0 0,-3-1-1 15,2 1 1-15,4-2 0 16,-7 0 0-16,3 1 0 0,-1-1 0 0,1 2 0 15,4-2 0-15,-2 0-1 0,2 0-2 16,-1 0-1-16,-4 0-4 0,1 0 1 16,0-2-1-16,0-5-1 0,4 2-3 15,0-7 0-15,0-5-1 0,3 0 1 16,8-2 0-16,-1 2-2 0,2 2-18 0,1 0-2 16,-2-1-8-16,5 3-2 0,-1-2 9 15,2 1-8-15</inkml:trace>
  <inkml:trace contextRef="#ctx0" brushRef="#br0" timeOffset="395727.8228">10926 15079 78 0,'0'0'21'0,"0"0"3"16,0 0 4-16,0 0 1 0,0 0-6 0,0 0-2 15,-94 100-4-15,71-72 1 0,0 2-5 16,-6 3-1-16,0 2-5 0,-7 1-3 15,-3 2 0-15,-3 3-2 0,-4 0-1 16,1-1 0-16,0-5 1 0,7-5-1 16,2-4 1-16,9-8 0 0,7-6 4 0,5-4 8 15,5-4 4-15,6-2 0 0,-1-1 2 16,5-1-3-16,-1 0-3 0,1 0 6 16,-2 0-1-16,1 0-3 15,-1 0-2-15,1 0-5 0,-2 0-2 0,3 0-6 16,0-1-3-16,0-3-4 0,4-4-1 15,8-1 3-15,8-2 4 0,5 5 0 16,1 1 4-16,-1 4-4 0,1-1 0 16,-2 2 0-16,2 0 1 0,3 0 0 15,0-1 0-15,3-4-1 0,1 1 0 0,0-1-4 16,-1-1-3-16,3 0-4 0,-3 3-8 16,-3 0-10-16,-2 3-27 0,-4 0-28 15,-5 0-13-15,-4 5-18 16</inkml:trace>
  <inkml:trace contextRef="#ctx0" brushRef="#br0" timeOffset="395938.8838">10748 15238 259 0,'0'0'75'0,"0"0"-10"16,0 0-22-16,0 0-17 0,0 0-17 15,0 0-9-15,0 0 4 0,0 0-3 16,0 0 6-16,9 16-5 0,11 12-4 0,2 4-3 16,1 5-2-16,6 3-7 15,3 6-4-15,7 5-35 0,1 3-78 16,5-1-108-16</inkml:trace>
  <inkml:trace contextRef="#ctx0" brushRef="#br0" timeOffset="397825.8298">17439 13801 31 0,'0'0'12'16,"0"0"-5"-16,0 0 2 0,-49-100-1 15,29 74 6-15,-3 1-2 0,-3 1 6 16,-6 0-1-16,-3-1-6 0,-2 1 5 16,-4 3-4-16,-4 0 4 0,-1 1 4 15,-3 0 2-15,-1 4-1 0,-2-1-5 0,2 2 0 16,1 1-6-16,-2 2-1 0,-2 1-4 16,-4 2 0-16,-1 0-4 0,-6 2 3 15,-5 0-1-15,0 1-1 16,-4 0 0-16,0 2-1 0,2 0 0 0,-1 3 0 15,-3 0 1-15,-4 1 0 0,-2 0-1 16,-2 0-1-16,-4 1 0 0,4 4 0 16,1 1 0-16,0 1 1 0,2 1 1 15,-5 1-2-15,-5 3 0 0,-2 1 0 16,-5 3 0-16,1 1 0 0,2 0-2 0,2-1 2 16,-1 1 2-16,5-2-2 0,-2 2 0 15,2 1 0-15,0 1 0 0,5 0 0 16,2-1 0-16,5 0 3 0,1 1-1 15,-1-3 0-15,0 1-2 0,0 1 0 16,0 1-1-16,2 0 0 0,6 2 0 16,2-2-2-16,4 4 2 0,-2-4-5 15,3 2 4-15,-4 2 0 0,-1-2 4 16,-4 2-3-16,-1 0 3 0,-1-3 1 16,7-1-5-16,-2-1 6 0,4-2-4 0,-1-1 2 15,2-2-2-15,-5 1 0 0,-2-1 0 16,0 0 0-16,-2 1 0 0,1 1 0 15,1 0 1-15,4 3 1 0,0 0-2 16,-3 2 0-16,-2 3 0 0,-5 1 0 16,-2 3 0-16,-2 5 1 0,-1 2 0 0,2 2-1 15,3-1 1-15,0 2-1 0,7-4 1 16,-3 2 0-16,5-2 4 16,1 1-3-16,0-1 2 0,2-1-2 15,4-2-1-15,3-2 3 0,5-4-3 0,2-3 0 16,4-2 0-16,0-1 3 0,0-3-4 15,-1 2 0-15,1-2-3 0,1 0 0 16,0 0 1-16,2 0 0 0,-1 2 0 16,2-2 0-16,1 0-2 0,-1 2 0 15,5-3 0-15,1 1 2 0,5-1-2 0,1-2 3 16,3-2-1-16,4 0 1 0,5-6 1 16,5 0 0-16,1 0 0 0,8-3 0 15,-1 1 0-15,-2-2 0 16,0 0 1-16,-5 0-2 0,2-2 0 0,3-6-2 15,2 1-4-15,2-5 0 0,2-6-4 16,0-2 0-16,6-7 4 0,4 2 2 16,-1 1 3-16,7 0-6 0,-3-2-6 15,3 1-6-15,-2 1-13 0,2-2 3 16,2 2-2-16,-3 0 3 0,0 0 13 0,-2-1 0 16,-3 1 9-16,-1 1 0 0,-2 2 5 15,-3 6 2-15,-1 0-2 0,0-2 2 16,-2 7 0-16,1-8 0 0,-2 7 2 15,0 4 0-15,0-4 4 0,0 4 1 16,0 1 3-16,0 0 3 0,0 6 2 16,0-1 1-16,0 1-5 0,0-1-6 0,0-2-6 15,0 3 1-15,-2 0 0 16,-5 5 4-16,-4 9 1 0,-1 4-1 16,2 5 3-16,-3-1 1 0,4 4 0 0,-4-1 5 15,2 5-2-15,-1 2 1 0,-4-1 1 16,0 3-4-16,-4-1-4 0,1-1 0 15,-4 0-1-15,-3-2-1 0,3-3 0 16,0-4 0-16,1-1-2 0,2-4 2 16,4-4-1-16,3-5-2 0,1 0 1 0,4-4 1 15,2-4 2-15,5 2 3 0,1-3 5 16,-2 0-1-16,2 0 3 0,-1 0-1 16,-1 0-3-16,-2 0-2 15,-1 0-1-15,1-3-2 0,1 2 2 0,3 1 1 16,-4-7-1-16,4 3-1 0,0-2-4 15,0 1-1-15,0 5-1 0,0-1-2 16,0-3 1-16,0 0-1 0,7-2 3 16,0 0 1-16,4 4 0 0,6 1-1 15,-1 1 1-15,7 0-2 0,-2 1 2 0,0 4-2 16,2 0 0-16,0 1 0 0,0-2-2 16,-1 1 2-16,1-1 0 15,0 1-3-15,2-2 1 0,-2-2 1 16,2-1-1-16,-1 0-2 0,-1 0 3 0,3-4-1 15,-4-2 1-15,0-4 2 0,-7 5 0 16,-3-1-2-16,-3 1-2 0,-5 3-3 16,2 1-6-16,-6 1-3 0,0-1-11 15,0 1-7-15,0 0-11 0,0 0-4 16,-6 9 1-16,-7 7-1 0,-1 4-8 0</inkml:trace>
  <inkml:trace contextRef="#ctx0" brushRef="#br0" timeOffset="398169.2064">10158 14561 229 0,'0'0'55'16,"0"0"-3"-16,0 0-8 0,0 0-9 15,0 0-13-15,0 0-16 0,0 0-9 16,0 0-4-16,0 0 3 0,-20-30 0 16,20 42 11-16,0 8-1 0,3 10 1 0,5 3-2 15,1 4-2-15,0 1 1 0,5 3-2 16,-5 3 1-16,4 2-6 0,0-1 3 16,0-1-1-16,-4-3-1 15,5-5 1-15,-5-5 1 0,4-6-4 0,-6-9-1 16,-1-4-1-16,1-3-1 0,-4-6 1 15,0 2 1-15,-3-5-1 0,0 0 1 16,0 0-3-16,3 1-4 0,-2 1-11 16,2 1-30-16,0 1-42 0,-3-1-121 15</inkml:trace>
  <inkml:trace contextRef="#ctx0" brushRef="#br0" timeOffset="423134.3319">11723 7813 246 0,'0'0'38'0,"0"0"-9"16,0 0-12-16,0 0-4 0,0 0-4 0,0 0-1 15,0 0 0-15,0 0-2 0,0 0-4 16,-2-14 5-16,2 11 2 0,9-3 2 16,4-2-3-16,3 1-6 15,3-1-7-15,1 2-3 0,0 1-3 0,2 1-6 16,3-2-10-16,2 3-13 0,1-2-31 15,-2 3-26-15,-6 2-40 0</inkml:trace>
  <inkml:trace contextRef="#ctx0" brushRef="#br0" timeOffset="423327.7487">11729 7943 341 0,'0'0'50'0,"0"0"-4"0,0 0-8 15,0 0-10-15,0 0-7 0,0 0-4 16,0 0-4-16,0 0-5 0,0 0-1 16,23 8-3-16,-1-8-2 0,5 0 0 15,3 0-2-15,4 0-5 0,3 0-6 16,2 0-12-16,0 0-28 0,-1 1-72 0,-2 4-112 16</inkml:trace>
  <inkml:trace contextRef="#ctx0" brushRef="#br0" timeOffset="423876.3505">12553 7117 209 0,'0'0'45'0,"0"0"-12"15,0 0-4-15,0 0-5 0,0 0-8 16,0 0-6-16,0 0-4 0,0 0-6 16,0 0-1-16,0 0-3 0,10-88 0 15,9 81-13-15,-6 0 4 0,4 6-3 0,-7 0 1 16,2 1 14-16,5 0-3 0,-1 4 2 16,3 4 0-16,-3 2 0 0,0 1 0 15,-6 3 0-15,3 3 1 0,-6 1 2 16,-2 2 1-16,-5 6 6 0,0 1-3 15,-8 4 1-15,-6 1-1 0,1 1-4 16,-4-2 6-16,-1-1-4 0,-1-4 1 16,5-5-2-16,1-5-1 0,7-9-2 15,0 1 1-15,3-5 0 0,0-1 0 16,2 3 0-16,1-5-2 0,0 0 1 0,0 0 0 16,0 0-2-16,0 0-1 0,0 0 5 15,0 0-1-15,3 0 3 0,10 0 4 16,10 0-11-16,6-1-23 0,-2-7-43 15,4-1-56-15</inkml:trace>
  <inkml:trace contextRef="#ctx0" brushRef="#br0" timeOffset="424308.8118">12927 7139 472 0,'0'0'46'0,"0"0"-12"15,0 0-12-15,0 0-8 0,0 0-7 16,0 0-4-16,0 0-5 16,0 0-4-16,0 0-3 0,0 0 3 15,2-19 0-15,21 19 1 0,5 0 0 0,2 4-1 16,-2 7-3-16,-4 5 4 0,-2 3 5 15,-5 4-1-15,-1 2 4 0,-4 0-3 16,-1 0-1-16,-4-4 0 0,-2-4 1 16,-4-2 0-16,1-5 0 0,-2 1 2 15,0 0 1-15,0-7 3 0,0 5 2 0,-3-7 2 16,0 2 1-16,-8-2 1 0,0-2-1 16,-5 0 1-16,-1-8-2 0,1-4-2 15,3-2-2-15,1-2-5 16,1-1 1-16,5 3 0 0,3-2 0 0,3-4-1 15,0-1-7-15,5-8 3 0,7 0-13 16,3-2 5-16,5 2-2 0,5 1-4 16,-2 2-10-16,3 7-16 0,0 2-30 15,3 4-13-15,0 4-28 0,3 2-61 16</inkml:trace>
  <inkml:trace contextRef="#ctx0" brushRef="#br0" timeOffset="426365.3287">13798 7327 345 0,'0'0'47'0,"0"0"-10"0,0 0-15 0,0 0-5 15,0 0-5-15,0 0-3 0,0 0 0 16,0 0 0-16,0 0 2 0,-10-59 3 16,10 47-1-16,0-8-4 0,3 1-11 15,3-7 1-15,1 2-7 0,0 0 5 16,3-2 2-16,-1-1-1 0,1 0 0 0,0-3-4 16,0-2 1-16,-1-1-3 0,4 0 3 15,-3 0 0-15,-1 2 2 16,-1 4 0-16,-3 9 0 0,-2 1 1 0,-2 7 2 15,-1 3 2-15,0 3-1 0,0 4 1 16,0-2-4-16,0 2-5 0,0-1-4 0,0 0-3 16,0-1 0-16,0 2 7 15,0 0 3-15,0 0 4 0,-3 10-2 16,-4 7-1-16,-2 6-2 0,5 1 3 16,1 1 0-16,3 0 0 0,0 0 0 0,3 0 1 15,4-2-1-15,3-1 1 0,-1-1-1 16,0-3 1-16,1-1 0 15,-5-6 1-15,3 2 0 0,-2-6 0 0,-2 1 0 16,3 2 1-16,-6-8-1 0,2 3 1 16,-1-3-1-16,1 1 2 0,-2 1-1 0,2 1 0 15,-3-5 0-15,0 0 0 16,0 0-1-16,2 1 1 0,-2 0 0 16,1-1 1-16,-1 2 0 0,2-2-2 15,-2 2 0-15,1-2 0 0,-1 1 0 0,0-1 0 16,0 1-2-16,0-1 4 0,0 1-2 15,0 2 3-15,0-2 3 0,0 0-1 16,0 1 3-16,0 0 3 0,0-1 0 16,0 0 3-16,0-1 1 0,0 0-1 15,0 2-2-15,0-2-2 0,0 0-6 0,0 0-1 16,0-3 0-16,0-9-1 0,0-5-4 16,0-4 2-16,10 3 0 0,0 0 0 15,3 1 4-15,4 2-4 16,0 0-4-16,1 3-2 0,1 2-1 0,-6 4-2 15,6 5 3-15,1 1 1 0,3 2-1 16,6 9-1-16,-3 5 2 0,-3 4 3 16,-2 4-1-16,-1 2 4 0,-6 2-3 15,-2 1 2-15,-5 3 4 0,-7-2-7 16,0 1 6-16,0-4-7 0,-3-3-1 0,-3-7-2 16,-4-5-4-16,-1-4-15 0,-4-4-33 15,-1-1-27-15,-2-3-37 0,2-12-27 16</inkml:trace>
  <inkml:trace contextRef="#ctx0" brushRef="#br0" timeOffset="426518.3977">14115 6978 260 0,'0'0'63'16,"0"0"-18"-16,0 0-7 0,0 0-11 0,0 0-4 15,0 0-3-15,0 0-4 0,27-85-4 16,-19 73-5-16,-3 4-8 0,2 0-11 15,1 2-14-15,-1 6-23 0,6 0-59 16,-1 2-99-16</inkml:trace>
  <inkml:trace contextRef="#ctx0" brushRef="#br0" timeOffset="426948.156">14488 7088 319 0,'0'0'19'0,"0"0"-11"0,0 0-5 0,0 0-2 16,0 0-2-16,0 0 0 0,0 0-2 16,0 0 1-16,0 0 1 0,0 47 1 15,0-33 4-15,0-2-4 16,0 2 4-16,-3-3-3 0,0-1-1 0,2-5 4 15,-4 3 4-15,2-6 3 0,0 1 13 16,0 0 10-16,3-3 4 0,-1 0-1 16,-3 0-9-16,-2 0-10 0,-1-3-10 15,-2-7 2-15,6-1-6 0,-1-5 2 16,4-4 0-16,0-3-4 0,1-4 0 0,5 1-3 16,4 3 1-16,0 1-2 0,0 4 0 15,-2 6-3-15,-1 3 0 0,3 5-1 16,-7 2-1-16,9 1-1 0,3 1-1 15,7 5 3-15,9 6 1 0,-4 1 2 16,2 5 0-16,-2 1-2 0,-2 3-3 0,-2 0 3 16,-4-2-3-16,-2 2-3 15,-4 3 1-15,-3-2-14 0,-4 3-15 16,-5 0-30-16,-1 0-30 0,-7-3-35 16</inkml:trace>
  <inkml:trace contextRef="#ctx0" brushRef="#br0" timeOffset="427472.5318">15477 6639 424 0,'0'0'43'0,"0"0"-17"0,0 0-14 15,0 0-11-15,0 0-5 0,0 0-5 0,0 0 6 16,0 0 0-16,0 0 3 0,0 0-1 16,-90 105 3-16,71-69-2 0,1 2 1 15,-1-2 0-15,-3-1-1 0,2-3 0 16,1-6 2-16,3-5-1 0,3-6 3 15,0-7 1-15,6-2 3 0,3-4 5 16,1 1 5-16,3-3-1 0,-2 0 1 16,-2 0-6-16,-2 0-5 0,-5-1-1 15,-1-9-3-15,5 3-1 0,-3-3-2 16,5 0-2-16,2-1 0 0,2 1-1 0,1-2 1 16,0-5 0-16,0 6 1 0,1-4-2 15,5 3 1-15,-1 4 0 0,6-1 1 16,1 3 0-16,5 2-1 0,3-1 0 15,2 2 1-15,1 3-2 0,2 0 1 16,-3 8-5-16,-2 2-2 0,-2 1-3 0,-2 3 1 16,-1-1 4-16,-2 4 3 15,0 0 2-15,4-1-2 0,-2 2-13 16,1-2-7-16,-2-2-8 0,3-3-20 16,-1-4 6-16,5-2-20 0,0-5-4 0,7 0 2 15,-1-1-23-15</inkml:trace>
  <inkml:trace contextRef="#ctx0" brushRef="#br0" timeOffset="427585.4574">15798 6909 294 0,'0'0'44'0,"0"0"-15"0,0 0-14 0,0 0-15 16,0 0-11-16,0 0-30 16,0 0-61-16,0 0-125 0</inkml:trace>
  <inkml:trace contextRef="#ctx0" brushRef="#br0" timeOffset="428649.2694">12505 7913 370 0,'0'0'52'0,"0"0"-12"0,0 0-11 16,0 0-3-16,0 0-5 0,0 0-2 16,0 0-4-16,0 0-4 0,0 0-7 0,19-39 0 15,6 18-4-15,5 3 3 0,7 0-2 16,3 2-1-16,2-3 1 16,2 2 0-16,3 3 0 0,0-1-1 15,0 3-11-15,0 5-3 0,-2 3 3 0,0 0 2 16,-3 4 8-16,6 0-1 0,-3 0-8 15,-1 0-19-15,-2 0-20 0,-4 4-46 16,-6-2-23-16,-3 2-51 0</inkml:trace>
  <inkml:trace contextRef="#ctx0" brushRef="#br0" timeOffset="429272.5172">12912 8056 463 0,'0'0'51'15,"0"0"-17"-15,0 0-9 0,0 0-7 16,0 0-6-16,0 0-2 0,0 0-2 15,0 0-2-15,0 0-2 0,0 0-2 16,-31-32-1-16,31 25-2 0,0 1-3 16,0-6 2-16,0-3-1 0,6 8 0 15,4-6 0-15,2 3-1 0,2 3 1 16,4 0 0-16,2-1 2 0,3 3-2 16,-1 3 0-16,1 1-2 0,0 1 0 0,-4 0-1 15,-2 3-3-15,-2 5 3 0,-3 3 0 16,-1 1 3-16,-4 4 3 0,-2-4 0 15,-2 4 0-15,-3 3 0 0,0 0 0 16,-8 5-2-16,-1-2 1 0,-4-2 1 16,3-2 0-16,-3-2 3 0,6-3-2 15,-5-3 1-15,5-4 2 0,4-3-2 0,0 0 2 16,3-3 0-16,-1 0-1 16,1 0-1-16,0 0 1 0,-2 0-1 15,2 0-2-15,-1 0-1 0,1 0-5 0,0 2-1 16,0-2-3-16,0 0 2 0,1 1 3 15,12 1 0-15,6 1 4 0,6 2 0 16,-5 0 3-16,2 2-2 0,-1-1 1 16,0 1 0-16,-3 2-1 0,1 0-1 15,-7-1 1-15,-5 1 0 0,-1-3 1 0,-5 5 3 16,-1 2-2-16,-4 3 2 0,-8 2 0 16,-8-1 1-16,-6-4-2 0,-6-2 1 15,-4 0-1-15,-3-4 0 16,1-2-1-16,-2-4 1 0,7-1-2 0,4 0 0 15,10-5-2-15,5-2-9 0,8-7-37 16,6-2-74-16,4-9-100 0</inkml:trace>
  <inkml:trace contextRef="#ctx0" brushRef="#br0" timeOffset="431556.9881">14118 7627 344 0,'0'0'45'0,"0"0"-18"0,0 0-11 16,0 0-9-16,0 0-3 0,0 0-1 15,0 0-3-15,0 0-3 0,0 0 1 16,0 0 6-16,-6-8 2 0,7 4 6 16,14 3 2-16,4-2 0 0,10-2 1 15,2 1-3-15,7-2 1 0,5-1-3 16,4-2-4-16,5 0 0 0,4-3-2 16,3 0 1-16,5-3 0 0,4 0-3 0,3 0-2 15,4-2-1-15,0 0-6 0,2 0 1 16,0 1-1-16,0-1 1 0,-1 2 2 15,-4 1-6-15,-9 2-1 0,-6 3-18 16,-11 1 0-16,-11 5-6 0,-10 2-6 16,-8 1 6-16,-10 0 1 0,-1 0-1 15,-2 9-16-15,-4 1-26 0,-4 7-74 16</inkml:trace>
  <inkml:trace contextRef="#ctx0" brushRef="#br0" timeOffset="432147.9571">15273 7786 299 0,'0'0'46'15,"0"0"0"-15,0 0-10 0,0 0-8 16,0 0-11-16,0 0-5 0,0 0-3 0,0 0-2 16,0 0-6-16,-39-62-4 0,39 62-4 15,-2 0 0-15,-5 0 4 0,-3 7-2 16,-3 9 2-16,-7 7 1 0,1 6 2 15,-1 1 1-15,-3 4 3 0,-3 0-3 16,0 0 0-16,-2-2-1 0,5-5 0 0,0-3 1 16,3-6 0-16,7-5 2 15,0-2 0-15,4-6 0 0,6-2 3 16,-6 2 1-16,5-3-2 0,-7-1 1 16,0 2 0-16,1-3 5 0,-1 0 2 0,-1 0 1 15,5 0-4-15,-5-6-7 0,1-4-2 16,-2 0-1-16,3 0 0 0,1-3 0 15,-1 1 1-15,7 2-3 0,0-8 1 16,3 4-4-16,0-4-1 0,5-1 1 16,6 3-3-16,-4 4 1 0,5 2 2 0,4 6 2 15,1 3 3-15,9 1-1 0,2 0 1 16,-1 9-1-16,6 3 1 16,1 4-2-16,0 1 2 0,0 1-1 15,-4 0-5-15,0-1 0 0,-1 1-2 0,-3-3 4 16,2 1 3-16,-2-5-1 0,-2 2-4 15,-6-6-7-15,-1 0-17 0,-7-4-35 16,-5-2-46-16,-1 1-54 0</inkml:trace>
  <inkml:trace contextRef="#ctx0" brushRef="#br0" timeOffset="432305.952">15505 7954 440 0,'0'0'50'0,"0"0"-11"16,0 0-20-16,0 0-22 0,0 0-41 15,0 0-85-15,0 0-144 0</inkml:trace>
  <inkml:trace contextRef="#ctx0" brushRef="#br0" timeOffset="437576.5642">15083 11375 278 0,'0'0'52'0,"0"0"-7"0,0 0-13 15,0 0-15-15,0 0-8 0,0 0-3 16,0 0-3-16,0 0-3 16,0 0-1-16,-91-29-1 0,74 38 0 0,-5 7-1 15,4 2 3-15,0 7-2 0,2 4 0 16,4 6-1-16,0 4-1 0,3 1 2 15,6 2-2-15,2 0 1 0,1-3 2 16,4-4-2-16,8-3-1 0,5-5 0 16,2-3-2-16,4-2 4 0,4-6-3 15,2 0 3-15,2-7-4 0,-1-6-4 0,2-3-8 16,-2-3-15-16,-1-11-12 0,-1-4-15 16,0-5 2-16,0-5 12 0,0-7 15 15,-2-5 20-15,-2-7 10 0,-2-3 11 16,-6-2 9-16,-2 1 3 0,-5 3 11 15,-3 7 20-15,-3 2-3 0,-2 6 8 16,-1 5-4-16,0 3-10 0,-1 7-2 16,-4 4-4-16,2 6-7 0,0 3-10 15,2 3-8-15,1 2-7 0,-6 0-1 16,-1 0-5-16,-6 5-2 0,1 10 2 0,1 5 0 16,4 5-1-16,1 4 1 0,3 3-1 15,3 5 1-15,0 2 0 0,0 6 1 16,4-1-2-16,4-2 2 0,-1-3-3 15,3-6 3-15,0-6-2 0,0-4 1 16,0-5-1-16,-3-7 1 0,-2-2 0 16,1-3 1-16,-3-3 1 0,1-1 1 15,-1 0 0-15,-2-2 1 0,6-5 0 16,-1-8 0-16,3-5 3 0,-2-2-4 16,-4-4 1-16,1-3-2 0,-1-2 0 0,0-1-1 15,0 1 1-15,1 8-2 0,1 3 3 16,-1 7-5-16,-3 5 2 0,1 1-1 15,-2 5-1-15,6 0 0 0,4 0-1 16,7 11 2-16,2 5-2 0,0 7 1 16,-2 3-3-16,-1 0-1 0,0 6 1 0,-2-5-2 15,2 2-3-15,-3-5-6 16,-1 0-14-16,2-3-24 0,-5-7-47 16,0 1-49-16</inkml:trace>
  <inkml:trace contextRef="#ctx0" brushRef="#br0" timeOffset="438064.2462">15768 11721 222 0,'0'0'62'15,"0"0"-19"-15,0 0-13 0,0 0-13 16,0 0-5-16,0 0-4 0,0 0-3 16,0 0-1-16,0 0-2 0,0 0 0 15,1 9-1-15,-1-9 1 0,3 0-1 16,1 0 0-16,1-7 2 0,2-2 1 0,0-6 0 16,0-1 0-16,-1-2-1 0,5-6-1 15,-2-2 0-15,-1 0 3 0,0 1-1 16,-1-2 3-16,-1 5 1 0,-1 5 3 15,-4 2 1-15,2 5 0 0,-3 5 1 16,1 1-3-16,-1 4-2 0,0-2-2 16,0 2 0-16,0-2-5 0,0 1 0 0,0-1-3 15,-1 2-1-15,-9 2 1 16,-6 7 1-16,0 8 0 0,0 2 2 16,4 5-1-16,1 2-1 0,-1 2-3 0,5-1 1 15,3 0-2-15,1-1 3 0,3 0 0 16,0-2-1-16,1-3-3 0,7-3 0 15,3-4-3-15,5-3-1 0,2-5 2 16,5-3-1-16,3-3-3 0,2 0-9 16,4-7-19-16,0-3-15 0,-3-4-18 0,1 1-6 15,-2-4 9-15,-2 0-3 0,-3-1 34 16</inkml:trace>
  <inkml:trace contextRef="#ctx0" brushRef="#br0" timeOffset="438876.0696">16196 11548 14 0,'0'0'30'0,"0"0"14"16,0 0 17-16,0 0-1 0,4-86 8 15,-7 73-9-15,0-3-8 0,0 5 1 16,-3 3-11-16,-1-2-8 0,0 4-11 16,0 0-10-16,-2 6-5 0,-5 0-4 15,-1 4-2-15,-1 9 0 0,3 4 1 0,2 8-2 16,1 0 0-16,2 4-4 0,4 1 2 16,0-1-1-16,2-1-1 0,2-1 3 15,0-2-3-15,4-1-1 16,2-4-3-16,3-2-2 0,3-5-5 0,-1-3-8 15,1-4-14-15,5-5-14 0,1-1-19 16,6 0-16-16,1-6 9 0,-2-5 11 16,0-2 25-16,-1-4 22 0,-1-3 10 15,-3-1 6-15,-4-3 4 0,-2 1 5 16,-2-2 9-16,-3 2 15 0,-3 0 15 0,-1 7 9 16,-1-1 6-16,-1 5-6 0,-1-1-5 15,0 1-2-15,0 6-4 0,0 1-3 16,0 5-7-16,0-1-7 0,0 1-10 15,0-2-6-15,0 0-8 0,0 1-3 16,0 1 0-16,0 0 2 0,0 0 0 0,3 8-1 16,0 7 0-16,3 5 0 15,1 1-1-15,-3 0 0 0,2 2-3 16,-2 0 1-16,1-3-1 0,2 3 0 16,-3-4-2-16,1-6 0 0,-1 2-3 0,-1-8-4 15,-2-2-4-15,1-1 0 0,-2-4 4 16,0 0 3-16,0 0 4 0,4 0-2 15,5-6-1-15,1-11-1 0,2-4 2 16,0-5 3-16,0-2 3 0,-2-3 3 16,3 2 0-16,-3 1 5 0,-1 3 0 0,-2 4 2 15,-1 6 3-15,0 1 0 0,-3 6 3 16,-2 4-1-16,2 0 1 16,-3 4-2-16,2-5-2 0,-1 3-4 15,1-3-3-15,1 1-3 0,-3 4 1 0,0-1 0 16,0 1 1-16,5 0 2 0,-2 0-3 15,1 0 1-15,-1 7 1 0,-1-2-1 16,-2 4 0-16,0 3 2 0,-2 0-1 16,-7 5 1-16,0-1 1 0,0 0 2 15,-3 1 1-15,-1 0 1 0,3-3-1 0,1-3 1 16,-1-1-3-16,6-4 0 0,1-2-3 16,0 1 1-16,3-5-3 15,-1 0 0-15,1 0-1 0,-2 1 1 16,2 1 0-16,-1-1-1 0,1 0 1 0,0 1-1 15,0 2 1-15,0 1 0 0,0 0-1 16,6 1 1-16,-2-3-1 0,6 1 0 16,-3 2 1-16,2-1-2 0,4 1 0 15,-3 1 2-15,5 3-2 0,0 0 2 16,0 1-1-16,2 0-1 0,1-1-1 0,0 2 1 16,1-1-2-16,0-2 0 0,1-1-2 15,2-4-1-15,-2 1-1 0,-4-2-6 16,2-3-18-16,2 0-25 0,-7 0-52 15,5 0-48-15</inkml:trace>
  <inkml:trace contextRef="#ctx0" brushRef="#br0" timeOffset="439295.4077">16978 11289 487 0,'0'0'45'0,"0"0"-10"16,0 0-14-16,-15-81-3 0,14 65-8 15,1 3-1-15,0-1-3 0,0-1-6 16,4 5-2-16,5-2-2 0,4 2-1 16,2 6-1-16,8-2 0 0,1 5-2 15,0 1 2-15,0 3-3 0,1 7 3 0,-1 4 2 16,-3 4 5-16,0 8-1 0,-2 3 2 16,-3 6-2-16,-3 1 0 0,-5 3 1 15,-3 3-1-15,-4-2 0 16,-1 2-1-16,0-5 1 0,-3 0 0 0,-4-8-1 15,6-6 0-15,-2-5 0 0,1-6-4 16,1-8-6-16,1 2-16 0,0-6-24 16,-2 0-42-16,2 0-43 0,0 0-86 15</inkml:trace>
  <inkml:trace contextRef="#ctx0" brushRef="#br0" timeOffset="439529.2676">17413 11137 324 0,'0'0'64'0,"0"0"-18"0,0 0-13 16,0 0-9-16,0 0-6 0,0 0-11 16,0 0-5-16,0 0-2 0,0 0-2 0,28-41 1 15,-17 50 2-15,1 6 0 0,-2 7 1 16,-3 1-1-16,-3 8 3 0,-2 4-8 15,-1 3 0-15,-1 2-8 0,0 2-15 16,-3 3-21-16,-1-2-55 0,-3 3-57 16</inkml:trace>
  <inkml:trace contextRef="#ctx0" brushRef="#br0" timeOffset="439726.8379">17150 11925 410 0,'0'0'67'0,"0"0"3"15,0 0-16-15,0 0-20 0,0 0-18 0,0 0-9 16,0 0-5-16,0 0-4 16,0 0-4-16,0 0-9 0,33-20-31 0,-30 17-79 15,6-2-165-15</inkml:trace>
  <inkml:trace contextRef="#ctx0" brushRef="#br0" timeOffset="439913.8904">17973 11829 639 0,'0'0'29'0,"0"0"-8"15,0 0-9-15,0 0-5 0,0 0-5 16,0 0-4-16,-7-82-8 0,-5 76-24 0,-5 6-105 16,-7 2-167-16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5:15:24.450"/>
    </inkml:context>
    <inkml:brush xml:id="br0">
      <inkml:brushProperty name="width" value="0.05292" units="cm"/>
      <inkml:brushProperty name="height" value="0.05292" units="cm"/>
      <inkml:brushProperty name="color" value="#FF0000"/>
    </inkml:brush>
  </inkml:definitions>
  <inkml:trace contextRef="#ctx0" brushRef="#br0">27222 4036 14 0,'0'0'6'0,"0"0"-1"16,0 0-1-16,0 0 0 0,0 0-1 0,0 0 0 15,0 0 2-15,0 0 4 0,0 0 0 16,0 0 4-16,1-2 0 0,-4-3-2 15,0 0-5-15,1 2-4 0,-3-5-1 16,3 4 1-16,-1-1-2 0,1 3 0 16,2 2 2-16,-1-3-3 0,1 3 0 0,0-1-2 15,-2-1-3-15,2 1-1 0,-1-1-2 16,1 1 0-16,0 0 3 0,0-1 3 16,0 0 0-16,0 1 1 15,0 1 0-15,0-2-1 0,0 2 2 0,0 0 0 16,1 0 0-16,7 0 0 0,-1 0 1 15,0 0-2-15,3 0 2 0,-4 0 0 16,-1 0-1-16,1 0 1 0,-6 0 0 16,0 0 1-16,0 0-1 0,2 0 2 15,-1 0-1-15,1 0 0 0,-1 0 3 0,1 2-2 16,-1-2 0-16,1 0 2 0,-2 1-2 16,0 3-1-16,0-3 1 15,-9 5-2-15,-4 0 0 0,3-1 0 16,1-1 2-16,6-1 4 0,-3-3 6 0,1 2 4 15,0-2 4-15,1 1-4 0,0-1-3 16,-1 0-4-16,1-3-4 0,-3-4-3 16,5 2-7-16,1 0-1 0,-1-5-1 15,2 5-1-15,0-7 0 0,3 3 2 16,4 0-1-16,-1 1 0 0,1 1-6 0,4-2-4 16,-3 3 3-16,5-4 3 0,-1 5 9 15,-1 0 3-15,-2 2 2 0,0 0-5 16,-2 3-3-16,-3 0 0 0,2 0 1 15,-3 0 7-15,0 1 0 0,0 9 2 16,1-2-2-16,-2 4 0 0,-2-1 0 0,0 1-1 16,0 0-1-16,-2-1 1 15,-1 0 2-15,2-6 2 0,-1 0 6 16,2-5 3-16,-1 0 5 0,1 0 5 16,0 2 1-16,-2-1 2 0,2 2-10 0,-1-3-3 15,0 2-8-15,-1-2-6 0,1 0 2 16,-1 2 0-16,1-2-1 0,-5 0 0 15,-1 0 0-15,1 0-2 0,-1-4-2 16,4 0 0-16,0-1-3 0,1-4 1 16,2-1-3-16,2-5 3 0,2 1 1 15,2 0-3-15,0 7 4 0,0-1-2 16,2 2-2-16,-5 3-2 0,0 0-5 0,-3 3-1 16,0-2 3-16,0 2 4 15,6 0 3-15,-2 0 4 0,5 2-1 0,-2 4 2 16,-4-3-1-16,1 4 1 0,-2-2 1 15,-1 0-1-15,1-1 1 0,-2-4 1 16,0 0 2-16,0 5 2 0,0-1 4 16,0 2 0-16,-2 1 0 0,-1-4-2 15,-4 1-3-15,-6 2-3 0,4-3 1 0,-7 0-2 16,5 1 0-16,-2-4 1 0,0 1 1 16,7-1 1-16,0 1 1 15,0-1 0-15,1 0 0 0,-2 0 0 0,2 0-2 16,1 0 0-16,1 0-2 0,0-2-4 15,0 0-2-15,3 2 1 0,0-8-1 16,0-2 1-16,0-1-2 0,6-5-3 16,0 9-2-16,-3 2 3 0,3-1 4 15,-1 5 1-15,-2-2-2 0,6 0-2 16,-3 3-1-16,5 0 0 0,-1 0 1 0,1 0 1 16,0 2 2-16,-4 2 0 0,0 0 3 15,-1 3-1-15,-1-1 1 0,-4-4 1 16,3 3-1-16,-4 1 4 0,0 0-1 15,0 7 2-15,-1-3 5 0,-5-2-4 16,2 1 3-16,1-6 0 0,1 0 1 16,-3-3-1-16,0 1 1 0,-6 1-3 15,1-2 0-15,-1 0-1 0,2 0-2 16,1-3-1-16,2-1-2 0,3 0-1 16,-2-2 0-16,3 2 0 0,-1-1-2 0,1 2-2 15,0-3-1-15,2 2-1 0,-1-3-1 16,1 3 3-16,0 4-1 0,-2-2-3 15,2 2-1-15,0-1-2 0,0-1-2 16,0 1 3-16,0-2 3 0,3-2 1 16,3 2 2-16,1 2-2 0,-1 1 1 0,4 0 0 15,4 0 2-15,-5 4 1 0,3 2 2 16,-4-1-2-16,-5-4 0 16,2 2 0-16,-5-3-2 0,0 0 3 15,0 0 1-15,1 3 2 0,0-3 3 16,1 2 3-16,-2 0 1 0,1-1 0 0,-1-1-2 15,0 2-2-15,0-2-1 0,-1 1 1 16,-6 1 0-16,-4-2-3 0,-1 0 2 16,6 0-2-16,-3 0-1 0,5 0 0 15,-2 0 2-15,2-2-2 0,4 2 1 0,-2-1-2 16,2 1-2-16,-1 0-3 16,-1-2-3-16,1 2-2 0,1-1 2 15,-2 1-1-15,2-2 2 0,0 2-1 0,0-2-2 16,0 2-4-16,0 0-10 0,3 0-28 15</inkml:trace>
  <inkml:trace contextRef="#ctx0" brushRef="#br0" timeOffset="10839.9476">26597 7788 6 0,'0'0'16'15,"0"0"0"-15,0 0-3 0,0 0 2 16,0 0 8-16,0 0 1 0,0 0 1 16,0 0-2-16,-81-41-14 0,72 37-5 15,1-1-3-15,-1 2 0 0,0-1-1 16,1 1 1-16,-2-1 1 0,5 4-2 0,-5-5 1 16,6 3 1-16,-6-1-1 0,1-2 0 15,5 4 1-15,-4-4-4 0,3 4 2 16,1 0 2-16,-5-4-2 15,4 3 0-15,1 1 0 0,-3-4 1 0,1 3 1 16,-1-2-1-16,0 0 1 0,-1 0 0 16,0-3 3-16,1 2 2 0,-1-1 2 15,1 1 2-15,0 0 0 0,1-3-3 16,0 2 0-16,2-2-2 0,-1-1-1 16,1 0 0-16,-1 0-1 0,2-2 1 0,0 1-2 15,0-1 0-15,0-1-1 0,1 0 0 16,-1 1-1-16,2-2 1 0,0 0-1 15,-1-1 0-15,2 1 1 16,0-1 1-16,0 2 1 0,0 1 3 0,0 1 1 16,0 5-1-16,0-4-1 0,2 5-5 15,-1-1 1-15,2-4 0 0,-2 6-3 16,1-2 2-16,4-2 0 0,-2-1 0 16,3 1 3-16,3-4-2 0,-1 0 0 15,-2 4 2-15,6-2-1 0,-5 3-2 0,-4 3-3 16,4-3 0-16,-5 2-2 0,5 0 4 15,-3 0 4-15,3-3 0 0,3 0 0 16,-4 2-3-16,7-4-1 0,-2 2-1 16,-4 3 1-16,5-2 0 0,-5 2 1 15,-3 2 0-15,2-2-1 0,-3 2 0 16,1-1-1-16,5 0 1 0,-6 2 0 16,6-2 1-16,-1 1 0 0,4 1 2 15,-3-1-3-15,4 0-4 0,0 1 1 16,-3 1-1-16,9-1 1 0,-7 1 4 0,6 0 1 15,0 0-1-15,-6 0-1 0,6 0-1 16,-8 0-2-16,-2 0 0 0,2 0 1 16,-2 2 2-16,0 0-1 0,-4 0 2 15,4 1 0-15,-4-3 2 0,4 4-2 16,0-1 2-16,0 2 1 0,0-1-1 0,2 0 1 16,-2 0-2-16,0 0-1 15,1 0 0-15,-2 2-2 0,4 1 1 16,-4-2 0-16,4 2 0 0,-6-1 2 15,1 1-2-15,2 2 2 0,-2-3-1 0,2 3-1 16,-5-3 1-16,1 0 1 0,1 0-1 16,-2 2-1-16,0-1 1 0,0 1-2 15,-1-1 2-15,-1-2 1 0,2 4-1 16,-2-3 0-16,-1-1 0 0,1 5 0 16,-1-3 0-16,1-2 0 0,-2 8-1 0,0-8 2 15,0 8-2-15,0-1 0 0,0 0 0 16,-3 5-2-16,-2 0 4 0,-2 2-1 15,0-2-1-15,0-5 1 16,1 0 1-16,0 2-1 0,-1-2 0 0,-5 5 1 16,3-1-2-16,-1-2 2 0,-1 1-2 15,1 1 1-15,-2-3 1 0,5-3-2 16,-5 0 3-16,6-4-5 0,-1 1 4 16,-1-2-2-16,5-2 0 0,-5 1 3 15,4 0-2-15,-5 0-1 0,-1 3 2 0,2-5 1 16,-3 3-1-16,2-4 2 0,-2 3 0 15,1-2-1-15,0 0 2 0,-2 1-5 16,2-2 1-16,-3 2 0 0,2-1 1 16,5-2-1-16,1 2 2 0,5-2-1 15,0 0-1-15,-1 0-1 0,1 0 0 0,-3 0-2 16,2 0-2-16,0 0-10 16,-1 0-27-16,-4 0-40 0,0 0-47 15</inkml:trace>
  <inkml:trace contextRef="#ctx0" brushRef="#br0" timeOffset="16946.1508">26507 9710 84 0,'0'0'27'0,"0"0"1"16,0 0 1-16,0 0-7 15,0 0-3-15,0 0-4 0,0 0-5 16,0 0-3-16,0 0-3 0,-11-4-2 0,10 4 2 15,1 0-3-15,-2 0 1 0,2-2 1 16,-1 2-3-16,1 0 1 0,-2 0-1 16,2 0 0-16,-1 0-3 0,1 0 0 15,0 0-5-15,0 0-5 0,0 0-12 16,-2-2-20-16,2 2-27 0</inkml:trace>
  <inkml:trace contextRef="#ctx0" brushRef="#br0" timeOffset="27642.2811">4705 4016 120 0,'0'0'46'0,"0"0"1"0,0 0 1 0,0 0 8 15,0 0 2-15,0 0-4 0,0 0-12 16,0 0-10-16,0 0-17 0,0 0-4 15,-29-85-4-15,26 74-5 16,2 7 0-16,1 0-6 0,0-3 4 0,0 1-7 16,0-6 3-16,0 2 1 0,3 0-3 0,4-3 3 15,5 2-1-15,2-1-2 16,-1 4-2-16,0 2 0 0,3 3-1 16,-3 2-1-16,3 1 0 0,1 0 0 15,1 4-2-15,2 9 1 0,-7 2 2 0,3 3 7 16,-6 3 0-16,1 2 3 0,-5 0-3 15,0 3-5-15,-6-2 3 0,0 0 3 16,0-1 5-16,-3-1 1 0,-1-5 0 16,-5-2-1-16,5-5 2 0,1-6 3 15,0 3 1-15,3-7 3 0,0 0 1 0,0 0 1 16,0 0 5-16,-3 0 1 16,3 1-4-16,0-1-3 0,0 0-6 15,0 0-3-15,0 0-3 0,0-11 1 16,3-6 0-16,7-4-1 0,2 1 0 0,-2-3 0 15,4-2-3-15,-1-2 1 0,3-2-1 16,2 0-6-16,-1 0 7 0,-1 0-5 16,-2 3 5-16,-1 2 1 0,0 1-2 15,-7 8 1-15,1 0 0 0,-2 6 2 16,-2-2-1-16,1 2 0 0,-4 4-2 0,3 2 0 16,-3 3 0-16,0-1 0 15,0 1-1-15,0-2-3 0,0 2 0 16,0-1 0-16,0 1-1 0,-6 3 5 15,-3 9 1-15,-4 8-1 0,-4 3 1 0,0 2-2 16,-1 3 0-16,-2-1 1 0,5 2 0 16,0 0 4-16,3-4-4 0,3 1 0 15,4-8-3-15,5 2 0 0,0-5 3 16,0 2 2-16,8 3 0 0,1-3-1 16,1-4 0-16,4-2-2 0,1-2 1 0,5-2 1 15,2 0-5-15,-2-4-4 0,-4-2-6 16,3-1-5-16,4 0 3 0,-1 0-12 15,8 0-27-15,-4 0-57 0,-1 0-97 16</inkml:trace>
  <inkml:trace contextRef="#ctx0" brushRef="#br0" timeOffset="27982.0934">4400 4590 298 0,'0'0'28'0,"0"0"-16"15,0 0-1-15,0 0-5 0,0 0 2 16,101-73-3-16,-66 67 2 0,7 0-4 16,0 1-1-16,0 1-1 0,4-2 1 15,-1 0-1-15,4 0 1 0,3-1-2 16,-1 0 0-16,1-2-2 0,0 0-1 0,-3-1-4 16,-1 2-10-16,-5-1-9 0,-1 4-13 15,-6-1-35-15,-4 4-41 0</inkml:trace>
  <inkml:trace contextRef="#ctx0" brushRef="#br0" timeOffset="28564.0709">4899 4732 523 0,'0'0'49'15,"0"0"-13"-15,0 0-12 0,0 0-10 16,0 0-7-16,0 0-5 0,0 0-4 16,0 0-3-16,0 0-2 0,0 0 0 15,-23-19 1-15,20 20 5 0,3 14-1 0,0 5 2 16,0 11-1-16,-3 0-1 0,0 3 2 15,2 0 0-15,-2 1 1 0,0-1-1 16,0 0 0-16,0-4-1 0,-1-1 0 16,4-3 0-16,0-8 1 0,0-1 0 15,0-5-1-15,0-6 1 0,0 0-1 16,0-6 1-16,0 0-1 0,0 0 1 0,0 1 3 16,0 1 1-16,0-1 3 15,0 1 1-15,0 0-2 0,0-2-1 16,0 0-2-16,7 0-3 0,-3-11 0 0,5-6 1 15,1-7-2-15,2-1 1 0,1 0-2 16,1 0-1-16,-2 4 1 0,-2 6 2 16,-3 7-1-16,-4 5 2 0,0-2-4 15,0 3 0-15,4-3-1 0,2 0 0 16,2 4 1-16,8 1 3 0,3 0 2 16,7 1-1-16,-2 9 1 0,-1-1-2 0,-3 4 1 15,-2 3 0-15,-7 0 1 0,-4-3-1 16,-7 2 1-16,0 0 0 15,-3 2 3-15,-9 2 0 0,-8-2 2 0,-8-3-2 16,-2-2-1-16,-7-4 1 0,-4-3-3 16,0-1-1-16,-1-4-2 0,1 0-4 15,2-4-10-15,6-3-29 0,11-1-90 16,3-5-156-16</inkml:trace>
  <inkml:trace contextRef="#ctx0" brushRef="#br0" timeOffset="28976.4646">6255 4289 513 0,'0'0'34'16,"0"0"-14"-16,0 0-13 0,0 0-4 16,0 0-4-16,0 0-1 0,0 0 1 15,0 0-4-15,0 0-1 0,0 0-5 16,90-25 0-16,-64 25 0 0,-3 0-6 0,-1 0-18 16,4 0-36-16,-9 3-42 0,2 1-60 15</inkml:trace>
  <inkml:trace contextRef="#ctx0" brushRef="#br0" timeOffset="29173.8019">6192 4573 490 0,'0'0'58'0,"0"0"-12"15,0 0-17-15,0 0-11 0,0 0-7 16,0 0-3-16,0 0 0 0,0 0-3 15,79-20-3-15,-43 10-7 0,-1-2 2 16,0 2-6-16,0 2 1 0,-1 0-6 16,1 6-32-16,1 2-82 0,-3 0-163 15</inkml:trace>
  <inkml:trace contextRef="#ctx0" brushRef="#br0" timeOffset="31903.037">29980 8315 88 0,'0'0'20'0,"0"0"-8"16,0 0-9-16,0 0-4 0,0 0-2 15,0 0 0-15,0 0-2 0,0 0 0 0,0 0-1 16,0 0-1-16,7 2 1 16,-6-4 4-16,-1 0 2 0,0 1 1 15,2-1 2-15,-2 1 0 0,0-1-2 16,1 1 0-16,-1-1-1 0,0 1-1 0,2-1 1 15,-2 1-2-15,0-1-3 0,0 1-3 16,1-1-8-16,-1 1-13 0</inkml:trace>
  <inkml:trace contextRef="#ctx0" brushRef="#br0" timeOffset="34458.2179">28314 4084 75 0,'0'0'17'0,"0"0"-2"16,0 0 0-16,0 0-1 15,0 0 2-15,0 0 2 0,0 0 0 0,0 0 0 16,0 0-3-16,8-25-2 0,-8 23-2 16,0 1-4-16,2-1 0 0,-2 1 0 15,0 0 1-15,1-2 3 0,-1 2 1 16,0-1 1-16,0 1 3 0,0-1-5 16,0 1-3-16,0 0-8 0,0-1-3 0,0 1-1 15,0 1 1-15,-1 0 3 0,-6 5 0 16,-1 11 0-16,-2 5 0 0,3 3-1 15,0 3 1-15,3 4-1 0,2 0-1 16,1 1 2-16,1 0 0 0,0 0 2 16,4 2-1-16,3-1 0 0,-3 0 1 15,2 1 1-15,-1 1-5 0,-1 0 1 16,-1-2 4-16,0 4 0 0,-2-4 5 16,1 2-1-16,0-2-2 0,0 1-4 15,-2-2 2-15,0-1 1 0,0 3-1 0,0 0-1 16,0 0 3-16,0 3-2 0,-2 0 4 15,-2 0-1-15,0-1-1 0,0-1-2 16,1 0 0-16,0 2 1 0,0-2-1 16,0-1 2-16,1 0-1 0,1-1 1 15,-1-1-4-15,2 0 0 0,-1-1 1 16,1 0-1-16,-3 0 4 0,2-1-3 16,1 0-4-16,0-1 0 0,0 1-1 15,0 1 6-15,-1 2 5 0,1 2-3 16,-2 0 4-16,1-1-6 0,-2-3 2 0,1 0 0 15,1-2 0-15,-2-2 0 0,1 2-3 16,-1 1 3-16,2-1-4 0,-1-2-1 16,1 0-1-16,1 1 0 0,-1-1 2 15,1-1 0-15,0 0 0 0,0-1-1 16,0 0 1-16,0-1-1 0,0-2 0 0,0 1 0 16,2-3 0-16,1 2 0 0,-1 0 0 15,1 1 0-15,0-1 1 0,-2-1-1 16,1-5-1-16,1 1 1 15,-2 2 0-15,1-7-1 0,-1 9 2 0,-1-3-2 16,1-6 2-16,-1 6-1 0,3-5 0 16,-3 0 3-16,0 1-5 0,0-2 4 15,0 1-2-15,0-6-2 0,0-2 1 16,0 0-1-16,0 1 0 0,0-1 0 16,0 1-1-16,0-6-1 0,0 0 2 0,0 0 0 15,0 1-1-15,1 1 1 0,-1 0 0 16,0-2-1-16,0 3-3 0,0-2 0 15,0 1 0-15,0-1 0 0,0 1 3 16,2-1 1-16,-2 0 2 0,0 1-2 16,0 0 4-16,1-1-2 0,-1 1 0 0,0 0-2 15,2 3 2-15,-2 1-1 16,0 1 0-16,1-2-1 0,-1-5 1 16,0 0-1-16,0 0 0 0,0 2 2 15,2 0 0-15,-2-1 0 0,0 1 4 0,0-2-4 16,0 3 1-16,0-2 0 0,0 1 0 15,0-1-2-15,0-1 1 0,0 2 0 16,0-2-1-16,0 1 1 0,0 1 0 16,0-1 0-16,0 1-1 0,0-1 1 15,0 1 0-15,0 0 1 0,0-1 0 0,0 0 1 16,0-1 1-16,0 2 0 16,0-2 1-16,0 1 1 0,0-1 0 15,0 2 0-15,0-2-1 0,0 0-3 16,-2 1 1-16,2-1-4 0,-1 0 1 0,-1 0-1 15,1 0-1-15,-5 0-2 0,2-3 0 16,-2-2-3-16,0 0-1 0,2-3-4 16,-3-4-4-16,0 5 0 0,1-9 0 15,-2 1 9-15,3-2 3 0,-4-5 5 16,3 3 5-16,2 4 5 0,0-1 5 16,1 1-2-16,0 3-1 0,-3-2-4 15,2 3 3-15,0 2 2 0,-1 0 2 16,2 4-1-16,-1-2-1 0,2 4-2 15,-1-2 2-15,2 2 0 0,1 3-2 0,-2-2 0 16,2 2-4-16,0-1-5 0,-1 0 0 16,1-2-1-16,-2 2-1 0,2 1 0 15,-1-1-3-15,1 1-3 0,0 0 3 16,0 0 0-16,0 0 2 0,0 0 2 16,3 6 0-16,4 6 1 0,5 3-1 0,1 2 0 15,-1 0 1-15,2-1 0 0,-1 3 1 16,0-1 1-16,0 2-4 0,-3 1 2 15,-1-2-3-15,1 1 1 0,-3 0-1 16,0-2 1-16,-4-4 0 0,0 4 0 16,-3-1 1-16,0 1-1 0,0 0 0 15,-1-3 0-15,-2-4 1 0,1-6 0 16,1-1 0-16,1-4 2 0,-1 0 0 16,1 0 4-16,0 1 3 0,-2 1 3 15,2-2-3-15,-1 0 1 0,1 0-6 0,0-2-1 16,0-11-1-16,0-5-3 0,0-6 0 15,5 2 0-15,3 2-3 0,2 1 2 16,-3-1 0-16,2 2-1 0,-2 0 1 16,0-1-5-16,-1 1 4 0,-2 5-5 15,1-2 3-15,-1-1 1 0,1 0 0 0,1-1-2 16,-3 1 3-16,0 8 1 16,-1 2 1-16,-1 1 0 0,-1 5 0 15,0-2 1-15,0 2-2 0,0-2-2 16,2 1 1-16,-2 0 0 0,0 1 1 0,0 0 1 15,-2 0 0-15,-7 0 0 0,1 1 0 16,-5 6 0-16,5-3 0 0,1 1 2 16,-1-2-2-16,-1 1 1 0,2 1-1 15,-3-1-2-15,-3 1 1 0,-2 0-12 16,-4-1-22-16,-2 0-47 0,0 1-67 0,-2-2-120 16</inkml:trace>
  <inkml:trace contextRef="#ctx0" brushRef="#br0" timeOffset="35412.9512">28305 4074 135 0,'0'0'33'0,"0"0"-1"16,0 0-1-16,0 0 0 0,0 0 1 0,0 0 0 15,0 0-3-15,0 0-10 0,0 0-5 16,0 0-8-16,0-17-6 0,0 16-7 16,0 1-6-16,-1-2 2 0,-2 2 0 15,-5 3 7-15,-3 8 5 0,-1 5 0 16,1 2 0-16,-2 3-1 0,3 1 1 0,-2 1-2 16,5 1 2-16,0 2-1 15,1 1 0-15,0-1 0 0,-1-2 0 0,3-1-1 16,-1-6 1-16,-1 0 0 15,3-7 1-15,2-5 0 0,-1 1 1 0,2-6 1 16,-1 0 5-16,1 0 8 0,0 1 14 16,-2 1 4-16,2-2-2 0,-1 1-7 15,1-1-12-15,-1-1-5 0,1-11-2 16,0-6 1-16,0-5-2 0,0 0-2 16,2 0 0-16,4-1 0 0,0 0-3 0,0 1 1 15,0 1-1-15,1-1 0 0,-3 7 0 16,1 0 1-16,-2 5 0 0,-2-1-1 15,2 1 1-15,-2 7 0 0,1-1-3 16,-2 5 1-16,0-2-2 0,0 2-1 16,1 0 1-16,-1-3 0 0,2 2-1 15,-2 0-2-15,1 1-2 0,-1-2-3 16,2 2 3-16,-2 0 0 0,1 0 6 16,5 0 1-16,1 2-1 0,2 6 2 15,0 3 1-15,-1 2-1 0,-2 3 1 0,0 0 0 16,0 9-1-16,2-1 0 0,-2-2 0 15,0 0-1-15,0 1 0 0,-1-3 1 16,4 0-1-16,-3-7 0 0,0 1-2 16,-2-6-3-16,-3-5-1 0,4 6 0 15,-2-6-2-15,-2 0 0 0,3 1 1 16,-4-4 2-16,0 0 3 0,0 0 4 16,2 1 3-16,-2 1 3 0,0-2 5 0,1 2-2 15,-1-2 2-15,0 1-3 16,0-1 0-16,0 0-4 0,-3 2-4 0,-14 1-5 15,-8 1-1-15,-8 2-1 0,0 1-7 16,0 1-15-16,-1 5-33 0,1-1-55 16,1 3-101-16</inkml:trace>
  <inkml:trace contextRef="#ctx0" brushRef="#br0" timeOffset="36337.0343">28484 4705 355 0,'0'0'39'0,"0"0"-14"15,0 0-11-15,0 0-9 0,0 0-5 0,0 0-4 16,0 0 1-16,0 0 2 16,0 0 3-16,0 0 3 0,35-39-2 15,-25 28-1-15,2-1-1 0,4-4 2 16,1-3-3-16,1 1 0 0,0-4 0 0,1 2-4 15,-2-2 3-15,-1-1-4 0,-1 1 2 16,-1-1 0-16,-2-1 2 0,-2 1 1 16,0-3-5-16,-3 2 3 0,-2 5-1 15,-4 0 0-15,-1 1 2 0,0 5 3 16,0-5 0-16,-1 8 0 0,-2-1 0 0,-2 2-1 16,4 4-1-16,-1 2-3 15,2 3-3-15,-1-1-1 0,-6 1-1 16,-3 0 4-16,-5 4-2 0,-2 7 2 15,2 1-4-15,4 5 0 0,1 0-3 0,1 5 5 16,-1 2 5-16,1 2 5 0,2 2-1 16,1 0 1-16,-2 1-2 0,3 2 3 15,-1-2-2-15,2-1 2 0,0 1-3 16,1-1-1-16,-1-4 1 0,2 1-1 16,1-9 1-16,-2 2-4 0,3-6 1 0,-2 0 0 15,1 3 0-15,-1-4 1 0,1 1 1 16,-1-7-1-16,2 1 1 0,0-6 2 15,-1 0-1-15,1 0 6 0,0 2 2 16,0-1 7-16,0 1 5 0,0-1 3 16,0 0 3-16,0 1-2 0,0-1-4 15,0-1-4-15,0 0-8 0,1 0-5 16,8-5-3-16,5-7-2 0,3-4-1 16,-5 5 0-16,-1 2-1 0,-4 3 0 15,-4 3 0-15,2 0-1 0,-5 3-2 0,0-1-2 16,0 1 0-16,6 0-2 0,4 0 2 15,5 6 0-15,1 4 2 0,-3 6 1 16,1 1 3-16,-1 0 1 0,0 3 1 16,0 0-2-16,0 1 1 0,-1-3-2 15,0 0-1-15,-4-4-3 0,-2-2-6 0,-2-4-10 16,-2-5-15-16,1 2-15 16,-3-5-27-16,0 0-56 0</inkml:trace>
  <inkml:trace contextRef="#ctx0" brushRef="#br0" timeOffset="36561.948">28855 4695 405 0,'0'0'55'0,"0"0"-14"15,0 0-13-15,0 0-7 0,0 0-9 0,0 0-4 16,0 0-4-16,0 0-3 0,0 0-3 16,0 0-10-16,85-10-6 0,-65 5-10 15,0 0-24-15,-1-1-46 0,-1 0-49 16</inkml:trace>
  <inkml:trace contextRef="#ctx0" brushRef="#br0" timeOffset="37294.0019">29274 4573 452 0,'0'0'28'0,"0"0"-16"0,0 0-12 16,0 0-8-16,0 0 0 0,0 0 1 15,0 0 4-15,0 0 3 0,0 0 1 0,-13 27-1 16,6-14 0-16,-1 1 0 0,3-7 0 16,-1 7-2-16,3-7 0 15,2-2 1-15,-1-1-2 0,2 1 1 16,0 1-3-16,0 0-1 0,0 3-1 0,0-6 1 15,0 1 7-15,9-2 5 0,2-2 4 16,7 0 2-16,5-2-3 0,-2-8 1 16,0 0-3-16,-1-3 0 0,-1-1 0 15,-2 1-3-15,0-1 4 0,-5 4 3 16,-1-1 0-16,-3 5 3 0,-2-2 1 0,0 1 2 16,-4 2 3-16,1 2-1 0,-3 3-3 15,0 0-7-15,0 0-5 16,2 0-5-16,-2 0-4 0,0-1 1 15,1 1 0-15,-1 0 1 0,0 0 3 0,-1 12 2 16,-6 4-1-16,-1 7 0 0,1 2 0 16,-1 1-1-16,2 2 0 0,0 1-3 15,0 4 0-15,1 5-2 0,1 2 1 16,-3 4 2-16,3 5 4 0,-4-2-1 16,3 3 2-16,-3-7-2 0,1-4 0 0,2-3 3 15,-1-9-4-15,3-7 1 0,-2-1-2 16,4-9 0-16,-5 0 0 15,3 0 2-15,-4-4 0 0,1 0 1 16,-5-5-1-16,-8-1 2 0,-1 0-1 0,-4-3 3 16,4-6-2-16,2-4 0 0,3-3 1 15,2-2-6-15,4-3 4 0,2-1-5 16,3 0 3-16,2-1-1 0,2-2-1 16,0 0 0-16,8-5-2 0,2 1 2 15,7-4-2-15,5-1 1 0,1 0 1 0,4 0 0 16,2 3-4-16,-3 3 2 0,0 3-2 15,-5 4-1-15,-1 3 0 0,-6 5-5 16,-2 3-14-16,-5 5-28 0,-4 2-41 16,2 2-39-16,-5 1-61 0</inkml:trace>
  <inkml:trace contextRef="#ctx0" brushRef="#br0" timeOffset="37505.0563">29664 4931 597 0,'0'0'9'0,"0"0"-21"15,0 0-60-15,0 0-186 0</inkml:trace>
  <inkml:trace contextRef="#ctx0" brushRef="#br0" timeOffset="43945.1051">7671 4056 81 0,'0'0'20'0,"0"0"3"16,0 0 1-16,0 0 1 15,0 0-3-15,0 0-4 0,0 0-7 16,0 0-6-16,0 0-2 0,0 0-3 0,-1-35-1 15,11 18-1-15,4 4 0 0,5-1-3 16,1-1 1-16,3-1-6 0,2 0 3 16,-2-2 0-16,2-2 1 0,1 0 6 15,-3 0-2-15,-3 2 4 0,0 0 4 16,-4-2-1-16,-3 0 2 0,-4-1 2 0,1-3 0 16,-6 1 0-16,-1-1 2 0,-1-1-2 15,-2 1 2-15,0 0 0 16,-6 1 2-16,0 1 2 0,-1 6 4 15,3 1-1-15,1 4 0 0,-2 1-3 0,2 1-4 16,-1 4-1-16,4 0-5 0,-6 3-2 16,2-2-6-16,-5 3-2 0,-5 1-3 15,-2 1 0-15,-4 11 2 0,1 5 1 16,-1 4 1-16,-1 4 0 0,1 0 4 16,0 2 0-16,5-2 1 0,1-2 2 0,1 0-6 15,3-2 6-15,0-3-3 0,1-4 1 16,6-2 2-16,0-3-2 0,2 2 2 15,-1 5-1-15,2 1 0 16,0 5 2-16,5 0 5 0,2 1-6 0,5 1 5 16,-1 0-3-16,4 1-4 0,0-3 2 0,-3 0-4 15,2 0 1-15,-2-2 3 16,0 1 1-16,-2-4 2 0,-3-2-2 16,-1-3 2-16,-3-2 1 0,-2-5-2 15,2-2 3-15,-3-3-1 0,0 0 1 0,0 0 0 16,0 2 5-16,0 0 2 0,0-1 3 15,0 1 3-15,2 0-2 0,-2-1 1 16,1-1-5-16,-1 0-6 0,0 0-3 16,0 0-5-16,0 0 0 0,0-6 1 15,0-6-1-15,0 1 2 0,0-3-2 0,0-5-1 16,4 0-2-16,2-3-1 16,1 3 1-16,-1 6 1 0,0 3-2 15,1 3-1-15,0 2 0 0,-1 1 1 16,4 3 1-16,6-1-3 0,-1 2-1 0,3 2 1 15,-3 5 1-15,2 4 2 0,-4 0 2 16,0 2-3-16,-1-1-4 0,1 2 1 16,-6-3 0-16,0 1 0 0,-1 1-1 15,1 2-19-15,-3 0-23 0,-1-5-43 16,-1 0-26-16,-2-2-55 0</inkml:trace>
  <inkml:trace contextRef="#ctx0" brushRef="#br0" timeOffset="44187.4968">8183 3966 331 0,'0'0'49'15,"0"0"-15"-15,0 0-8 0,0 0-9 16,0 0-6-16,0 0-3 0,0 0-5 15,0 0-2-15,0 0-2 0,0 0-3 16,89-61-2-16,-68 57-1 0,2 2-5 16,3 2-2-16,-3 0-8 0,2 0-13 15,-1 0-25-15,2 3-31 0,-1 2-65 16</inkml:trace>
  <inkml:trace contextRef="#ctx0" brushRef="#br0" timeOffset="45300.4931">8819 3748 272 0,'0'0'40'15,"0"0"-9"-15,0 0-8 0,0 0-7 16,0 0-6-16,0 0-4 0,0 0-4 0,0 0-2 16,0 0-1-16,-11-17-1 0,9 17 1 15,1 0-3-15,-1 0 1 0,1 0 2 16,-4 0 0-16,0 0 0 15,2 3-1-15,-3 3 2 0,5-1-1 0,-2-1-2 16,0 5-2-16,1-4 0 0,1-1-2 16,1 2 2-16,-2 1 4 0,2-2 1 15,0 2 2-15,0-1 2 0,0-2-2 16,0 2 0-16,0 0-1 0,0 0 2 16,0-1-2-16,0 1 0 0,0-2-1 0,0 6 7 15,0-6-5-15,5 4 2 0,-1-2-6 16,-1-3 2-16,3 0 6 0,7-3 2 15,-3 0 9-15,6 0-3 0,-6-3-1 16,-1-3 1-16,1 1-4 0,-3-1-3 16,5-3 2-16,-8 3-2 0,7-3-1 15,-5 4 2-15,-3 2-2 0,0 0-2 16,-3 3 0-16,0 0-2 0,0 0 1 16,2 0-2-16,-1-1-1 0,-1 0-1 15,0-1-2-15,3 0 1 0,-3 2 2 0,0-1-1 16,0 1 1-16,0-2 0 0,0 2 0 15,3-2 1-15,-3 2-1 0,0-1 1 16,1 1-1-16,-1-2 0 0,0 2 1 16,0-1-1-16,0 1 0 0,0-1 1 15,0 1-1-15,2 0 2 0,-2-2-1 16,0 2-2-16,2 0 1 0,-2 0 0 16,0-1 0-16,0 1 0 0,2 0 1 15,-2 0 0-15,0-2 1 0,0 2-2 16,1 0 2-16,-1-1-2 0,2 1 0 0,-2-2 1 15,1 0 1-15,-1 1-1 0,2-1 0 16,-1 1 1-16,1-1-1 0,-1 1 0 16,2-4 1-16,0 1 0 0,-2-1 0 15,2 2 0-15,-1-1 0 0,1-1 1 16,-2 0-1-16,3 3 2 0,-4 2-2 0,0-7 2 16,2 3 1-16,-2-1-1 0,1 1 2 15,-1 4-1-15,0-2 2 0,0 2-2 16,0-1-3-16,0-1-1 15,0 0-1-15,0 2-3 0,0-1-2 0,0 1 1 16,0 0-1-16,0 0 2 0,0 0 4 16,0 14-2-16,0 4 2 0,-1 8-2 15,-1-2 2-15,-2 2 3 0,3 3-3 16,-2 1 5-16,1 2-6 0,1 1-1 16,-1 2 0-16,1 2-1 0,1 0 2 0,-3 2-5 15,3 0 2-15,0 1 0 0,0-1 2 16,-3-1 1-16,3-2 1 0,-3-4-1 15,2-10 0-15,-1-9-2 16,2-8 0-16,-1 0-1 0,-1 0 0 0,1 0 3 16,1 1 1-16,-6-3 4 0,-2 3 1 15,-4 0 0-15,-2 2 1 0,-1-4-2 16,-2-4 0-16,1 0 0 0,-6-6 1 16,7-4-3-16,1-5-1 0,1-5-2 15,3-5 0-15,4-2 1 0,5-7-3 0,1 0 1 16,7-4-2-16,9 1 1 0,3 0-4 15,7 0 3-15,3 2-1 0,3 2-2 16,1 2-3-16,3 4-7 0,-3 4-8 16,-1 4-23-16,-5 7-34 0,-8 5-57 15,-3 6-108-15</inkml:trace>
  <inkml:trace contextRef="#ctx0" brushRef="#br0" timeOffset="45757.9892">7674 4698 421 0,'0'0'44'0,"0"0"-19"16,0 0-11-16,0 0-13 0,0 0 0 15,0 0 2-15,81-58 2 0,-48 53 6 16,9 1 0-16,9-2-3 0,5 0-1 16,3-2-3-16,5 0-1 0,1 0 0 0,3-2 0 15,3 1 0-15,4-3 0 16,0 0-5-16,0 0-4 0,-1-2 5 16,-1-1-6-16,-3 2 5 0,-3-1-7 15,-6 1-2-15,-4 5-1 0,-4 1-2 0,-4 3 0 16,-9 2-16-16,-9 2-40 0,-7 0-47 15,-8 0-113-15</inkml:trace>
  <inkml:trace contextRef="#ctx0" brushRef="#br0" timeOffset="46812.2414">8144 5279 391 0,'0'0'52'16,"0"0"-15"-16,0 0-10 0,0 0-6 0,0 0-10 15,0 0-3-15,0 0-9 0,0 0 3 16,0 0-7-16,0 0 3 0,-13-79 1 15,22 67-1-15,5-3 2 0,2-2-1 16,6 2 1-16,1-3-2 0,1-2 2 16,1-1-2-16,1-2 4 0,-3-1-1 15,3-2 0-15,-3-3 0 0,-4 1 0 16,1-4-1-16,-4-1 1 0,-3 3-1 16,0 0 1-16,-5 2-1 0,-3 3 0 15,-2 0-1-15,-3 1 1 0,0 1-1 0,0 8 1 16,-3-2 0-16,2 8 0 0,-6-2 0 15,2 3 0-15,2 3-1 0,-4-1-4 16,4 5 1-16,-7-2-1 0,-3 3 0 16,-3 0 2-16,0 4 2 0,-1 7 0 15,4-1-1-15,0 4 1 0,0 2 0 16,1 1 1-16,1 1 0 0,1 1 0 16,4-6-1-16,1 2-3 0,4 2 2 15,1 1 0-15,0 7 2 0,0-2 2 16,3 1 0-16,3 0 0 0,1 2 2 0,0 0-2 15,2 0 0-15,-2 1-1 0,0-2 1 16,1 2-1-16,-1-2 0 0,-3 0 1 16,2 0-1-16,-3 0 4 0,0-1-4 15,-3-8 5-15,0 4-4 0,0-1-2 16,0-7 2-16,0-1-3 0,0 1 1 0,-2-7 0 16,1 0 1-16,1 1-1 0,0-6 2 15,-2 0 0-15,2 0 1 0,0 0 3 16,0 0 0-16,0 2 4 15,0-1 1-15,0-1-1 0,0 1-1 0,0-1-4 16,0 0-2-16,0-8-1 0,2-7-2 16,4-4-6-16,2-1 6 0,-1 0-4 15,1 2 4-15,-1 0 1 0,6 2-1 16,-3 0 1-16,3 1-1 0,0 1 0 16,-1 4 0-16,-1 0-1 0,-1 5-1 0,1 3-1 15,0-1-1-15,-1 3 1 0,6 0 1 16,0 8 0-16,4 4 1 0,-4 3 0 15,-3 2 0-15,0 1 1 0,-4-1 0 16,2 4 7-16,-3-3-7 0,-4-4 5 16,3-2-3-16,-4-5-4 0,-1-4 4 15,2 2-2-15,-4-5 3 0,0 0 1 16,0 0 3-16,1 2 3 0,-1-1 1 16,2-1 0-16,-2 0-4 0,1 0-9 15,2-12 1-15,0-5-3 0,0-4 4 0,1 1 0 16,-1-1 0-16,2 0-1 0,0-4-1 15,2 1 0-15,-1-2 0 0,2 1 1 16,-1 2 0-16,-2 6 1 0,0 8-2 16,-2 0 0-16,-2 5-5 0,1-1-10 15,-1 0-29-15,-1 5-82 0,0-1-41 0</inkml:trace>
  <inkml:trace contextRef="#ctx0" brushRef="#br0" timeOffset="47037.5878">9020 5103 599 0,'0'0'38'15,"0"0"-12"-15,0 0-13 0,0 0-9 0,0 0-8 16,0 0-12-16,0 0-47 0,0 0-121 16,0 0-115-16</inkml:trace>
  <inkml:trace contextRef="#ctx0" brushRef="#br0" timeOffset="49006.3409">3761 6445 301 0,'0'0'65'0,"0"0"-17"16,0 0-17-16,0 0-9 0,0 0-10 16,0 0-3-16,0 0-6 0,0 0-3 15,0 0-4-15,-16-7-2 0,16 7 5 16,0-2 2-16,10 2 1 0,10 0-1 0,4 0-1 16,3 0 0-16,5 0 2 0,0 0-1 15,1 0-6-15,-1 0-1 16,0 0-12-16,-5 3-15 0,2 1-35 15,-6 6-36-15,-3 2-54 0</inkml:trace>
  <inkml:trace contextRef="#ctx0" brushRef="#br0" timeOffset="49198.252">3807 6741 468 0,'0'0'47'0,"0"0"-16"15,0 0-6-15,0 0-16 0,0 0-7 16,0 0-3-16,0 0-2 0,0 0 0 16,0 0-1-16,59-29-13 0,-32 20-1 15,0 1-9-15,5 1-27 0,-2-1-36 16,-1 2-37-16,-3 0-56 0</inkml:trace>
  <inkml:trace contextRef="#ctx0" brushRef="#br0" timeOffset="49477.03">4031 6222 451 0,'0'0'47'16,"0"0"-26"-16,0 0-18 0,0 0-11 15,0 0-1-15,0 0 2 0,0 0 6 16,0 0 6-16,0 0-1 0,0 0 0 0,99 71-3 15,-62-48 1-15,5 1-2 0,-1 2 0 16,-2 1-2-16,-3 2 0 0,0-1-1 16,-6 6 4-16,-6 0 6 0,-3 5-3 15,-9 2 3-15,-4-1-4 0,-8 1-3 16,-8-2 1-16,-10 4-2 0,-12-1-2 0,-3 2-6 16,-9 0-5-16,0-2-40 0,0-7-60 15,2-4-136-15</inkml:trace>
  <inkml:trace contextRef="#ctx0" brushRef="#br0" timeOffset="50101.9545">5268 6590 585 0,'0'0'32'0,"0"0"-9"16,0 0-5-16,0 0-5 0,0 0-10 16,0 0-4-16,4-79-1 0,2 74-2 15,5-5 1-15,4 5 0 0,-4 3 0 0,7 1 0 16,-1 1-1-16,-1 0-1 0,4 5 1 15,-5 5 0-15,-2 2 1 0,-6 3 3 16,2 1-4-16,-5 4 4 0,-1 2-3 16,-3 0 2-16,0 3 2 0,0-3 0 15,-3-5 2-15,0-1-3 0,0-4 0 16,2-8 0-16,1 2 0 0,0-6 1 16,0 0 1-16,0 0 1 0,0 2 0 15,0-1 2-15,0 1-1 0,0-1 2 16,0 1 1-16,0-1 0 0,0-1 0 0,0 0-1 15,0 0-2-15,0 0-2 0,0-1 0 16,0-13 0-16,0-4-1 0,3 1 0 16,0-1 2-16,1 1-1 0,-3-3-2 15,5-4-5-15,1 2 3 0,1 0-4 16,0 2 4-16,-2 7 1 0,1 2 0 0,-1 3-1 16,0 1 1-16,2 1 0 0,-5 3 0 15,0 0-2-15,-3 3 1 16,0-2-2-16,0 2 1 0,6 0 2 15,-3 0-3-15,7 0 3 0,3 9 1 0,-4 2-2 16,1 4 2-16,1 0 2 0,-3 0-4 16,-4 1 8-16,5 0-6 0,-2 2 3 15,0-1-3-15,-1-2-1 0,7 1 0 16,-3-4 0-16,3 0-6 0,3-2-8 16,-3 1-23-16,9-4-25 0,1 1-42 0,4-3-46 15,8-4-103-15</inkml:trace>
  <inkml:trace contextRef="#ctx0" brushRef="#br0" timeOffset="50334.6864">6595 6493 577 0,'0'0'54'0,"0"0"-14"0,0 0-12 15,0 0-10-15,0 0-7 0,0 0-7 16,0 0-3-16,0 0-5 0,0 0-1 16,0 0-2-16,0-5-4 0,20 0-2 15,8-1-9-15,1 4-13 0,1 2-16 16,0 0-29-16,4 2-27 0,-7 4-23 16,1 1-54-16</inkml:trace>
  <inkml:trace contextRef="#ctx0" brushRef="#br0" timeOffset="50497.1504">6582 6772 540 0,'0'0'41'16,"0"0"-1"-16,0 0-11 0,0 0-9 0,0 0-14 16,0 0-4-16,0 0-9 0,0 0-6 15,0 0-1-15,0 0-17 0,74-1-38 16,-35 1-76-16,6-1-140 15</inkml:trace>
  <inkml:trace contextRef="#ctx0" brushRef="#br0" timeOffset="51640.8436">8121 6349 249 0,'0'0'64'0,"0"0"-13"0,0 0-9 15,0 0-10-15,0 0-7 0,0 0-5 16,0 0-3-16,0 0-5 0,0 0-5 15,-38-60-1-15,38 49-6 0,0-6-1 16,4-2-3-16,5-1 1 0,4 1 2 16,3-1-1-16,3-2 3 0,6 1-1 15,-1-2 0-15,2 0 0 0,0 0 0 16,1 2 0-16,-6 0 2 0,-1 0 1 16,-4-1 1-16,0-2-2 0,-3-2 2 15,1-1 1-15,-2 0-5 0,-2-1 4 0,-3 2-2 16,-2 10 1-16,-4-3 4 0,-1 7-4 15,0-1-1-15,0 0-1 0,0 8 1 16,0-2 0-16,0 7-4 0,0-1-2 16,0 1-3-16,0-1-1 0,0-1-6 15,0 2 2-15,0-1 3 0,-1 1 2 16,-4 4 6-16,-1 9 1 0,-2 5 1 0,4 4-1 16,-2 1 5-16,1 0-6 15,2 3 3-15,-1-2-3 0,4 2 0 16,-3-1 1-16,3 3 0 0,0-2 1 0,0 1-1 15,0-1 0-15,0-1 0 0,3 0 0 16,-3-1 1-16,4-7-1 16,-2-1 0-16,-1-4 0 0,2 1 0 0,-1-1 0 15,-1-6 1-15,1 0 0 0,-2-6 3 16,0 0 1-16,0 0 4 0,1 2 2 0,-1-1 2 16,0 1 4-16,2-1 5 0,-2-1 1 15,1 2-6-15,-1-2-4 16,6-11-8-16,1-7-5 0,2-3 1 15,-1-2-1-15,2 3 2 0,-1 2-1 0,-3 4 0 16,1 4-2-16,-2 2-2 0,-1 4-1 16,-3 0-4-16,2 1-2 0,3 2 1 15,4 1 3-15,7 0 1 0,5 1 7 16,9 11-1-16,3 3 0 0,-1 4 0 16,-1 2-1-16,0 0-2 0,-5 2 2 0,-3 0-4 15,-4-1 2-15,-3-3-2 0,-4-6-3 16,-4-2-7-16,1-3-10 0,-7-6-5 15,0 3-11-15,-3-5-56 0,0 0-64 16</inkml:trace>
  <inkml:trace contextRef="#ctx0" brushRef="#br0" timeOffset="51906.1834">8894 6094 501 0,'0'0'47'0,"0"0"-15"0,0 0-14 16,0 0-8-16,0 0-6 0,0 0-2 15,0 0-3-15,94-77-4 0,-75 69-2 16,-4 2 0-16,1 3-4 0,1 0 5 0,3 0 2 15,5 0 0-15,4 0-6 0,1 0-10 16,-1 0-46-16,0 3-56 0,-9-1-73 16</inkml:trace>
  <inkml:trace contextRef="#ctx0" brushRef="#br0" timeOffset="52546.2012">9567 5860 431 0,'0'0'58'0,"0"0"-12"0,0 0-14 15,0 0-10-15,0 0-9 0,0 0-5 16,0 0-6-16,0 0-5 0,0 0-4 15,-2-33 1-15,2 31 0 16,0 2 3-16,-1 0 3 0,-2 13 0 0,3-1 3 16,-1 8-4-16,1-2 3 0,0 0-3 15,4 3 1-15,0-6 0 0,2-4-1 16,0-3 1-16,0-2-2 0,0-1 1 16,-4-3 1-16,8 1 2 0,-4-3 1 15,3 0 1-15,7 0 0 0,-3-7-3 0,4-4 1 16,2-4-1-16,0-2 2 0,1-1-2 15,-1-2-4-15,0 1 6 0,-3-1-6 16,-1 5 7-16,-4 2 1 0,-7 8 2 16,0 1 1-16,-4 4 1 0,0 0-4 15,0 0 0-15,3-1-4 0,-2 1-2 16,1 0-3-16,-1 0 0 0,4 0 2 16,1 3 0-16,1 10 3 0,1 6-2 15,-2 5 5-15,-1 5-4 0,-4 5 3 16,-1 2-1-16,0 3-4 0,0 2 1 0,0 3-4 15,-3-2 1-15,-1 1-1 0,-4-4 5 16,-1 0 1-16,-2-7 2 0,1-5-5 16,-3-4-2-16,0-6 4 0,-1-2-1 15,-2-5 1-15,-3-1 4 0,7-3 0 16,1-2 3-16,4-4 0 0,1 0-1 0,-4 0 0 16,-3-5-4-16,4-1 2 0,3-8-4 15,3-4 0-15,3-4-1 16,3-9-2-16,9-3-2 0,5-2 2 15,5-2-2-15,4 2 2 0,3 2-1 0,-2 5-2 16,1 3-1-16,-1 4-7 0,-2 5-22 16,-9 5-44-16,1 6-61 0,-8 3-78 15</inkml:trace>
  <inkml:trace contextRef="#ctx0" brushRef="#br0" timeOffset="52920.2212">8433 6806 533 0,'0'0'43'0,"0"0"-6"0,0 0-9 15,0 0-8-15,0 0-8 0,0 0-8 0,0 0-4 16,0 0-1-16,19-85-1 0,17 78 2 16,9-1 2-16,8 2-1 15,5 0 1-15,6 1-2 0,1-2 0 16,3 0-1-16,0-1 1 0,4 0-1 0,-1-3 1 15,0 2 0-15,-3-2-2 0,3 1-1 16,-6 1-9-16,-3 0-6 0,-4 1-18 16,-6 6-40-16,-3 2-65 0,-3 2-105 15</inkml:trace>
  <inkml:trace contextRef="#ctx0" brushRef="#br0" timeOffset="53645.4531">8913 7206 655 0,'0'0'5'0,"0"0"1"0,0 0-2 16,0 0 2-16,0 0-3 0,0 0-3 15,0 0 0-15,0 0-2 0,0 0 2 16,-10 3-1-16,10-3-1 0,0 0-1 16,0 0 1-16,0 0-3 0,6-2 4 15,8-8-4-15,5-4 5 0,6-5 2 16,2-4-2-16,1-1 3 0,-1-3-1 16,-4-2 0-16,-2 2 1 0,-4-1-1 15,-4-2-2-15,-3 3 2 0,-4-1-2 0,-3 3 3 16,-3-1-2-16,0 3-2 0,-2 8 0 15,-2-2 1-15,-2 8-2 0,3 3 3 16,2 2-1-16,1 4-2 0,-3-2 0 16,3 2-2-16,0 0 0 0,-7 0-1 15,-4 5 3-15,-4 7 1 0,-3 8-1 0,4 1 1 16,2 1 1-16,4 5-1 16,2-2 2-16,0 2-2 0,3 1 2 15,3-1-2-15,0 0 2 0,0 1-1 16,0-1 1-16,0-3-2 0,0 2 1 0,0-3 5 15,3 0-5-15,-3-7 4 0,3 0-2 16,0-5-4-16,-2 0 2 0,1 0-1 16,-2-6-1-16,1 0 2 0,-1 0 0 15,0 1 2-15,0-1-2 0,2 1 0 16,-2-6 1-16,0 0 1 0,0 0 1 0,0 1 0 16,2 1 1-16,-2 0 1 15,0-1 0-15,0-1 2 0,0 0-3 16,0 1-1-16,0-1-2 0,2 0 0 15,-1-1 0-15,1-5 0 0,1-5 1 0,-2 0 0 16,2 7-1-16,0-1-1 0,-2 1 2 16,2 1-2-16,-1-1-3 0,1 2 1 15,-3 2-2-15,0-3-2 0,0 3 0 16,1 0 1-16,9 0 2 0,6 0 4 16,6 0-2-16,7 0 1 0,-5 3 0 0,1 1-2 15,-2 2-1-15,-3 3 0 0,-4-1-2 16,0 1-6-16,-4-1-6 0,-4-1-18 15,1-1-21-15,-6-3-42 16,4 5-34-16,-1-4-47 0</inkml:trace>
  <inkml:trace contextRef="#ctx0" brushRef="#br0" timeOffset="54324.5208">11042 6029 489 0,'0'0'50'0,"0"0"-13"16,0 0-15-16,0 0-11 0,0 0-7 15,0 0-8-15,0 0 1 0,0 0-1 16,0 0 2-16,0 0 3 15,-19 17-1-15,15 4 0 0,1 6 1 0,0 4-2 16,1 2 1-16,0 5-2 0,-1 1 2 16,1-1-2-16,-1-1 2 0,2-5 0 15,-2-9 1-15,3-2-1 0,0-8 1 16,0-6-1-16,0 0 0 0,0-7 1 16,0 0-1-16,0 0 1 0,0 2 2 0,0-1 2 15,0 0 3-15,0 0 8 0,0 2 1 16,0-2 2-16,0 0-4 0,0-1-9 15,0 0-3-15,7-6-2 16,5-7 0-16,2-3 1 0,-1-5-2 0,3 1-1 16,1 1-1-16,1 1-1 0,-1 1-2 15,-1 5 3-15,1 3-2 0,0 2 2 16,3 3 0-16,0 1 1 0,-1 3-2 16,1 0-2-16,-7 2 2 0,0 5-1 15,-4 3 4-15,-2-3 0 0,1 6 0 0,-3-3 0 16,-5 1 1-16,0 9-1 0,-9-4 5 15,-5 5-2-15,-8-3 0 0,-4-2-2 16,-2-3 0-16,-2 1-3 0,1-4 1 16,3 0-2-16,0-1-2 0,0-1-7 15,2 3-18-15,-2-4-51 0,10 1-85 16,-3-3-120-16</inkml:trace>
  <inkml:trace contextRef="#ctx0" brushRef="#br0" timeOffset="54514.4645">11484 6399 597 0,'0'0'5'0,"0"0"-4"0,0 0-12 15,0 0-41-15,0 0-92 0,0 0-140 0</inkml:trace>
  <inkml:trace contextRef="#ctx0" brushRef="#br0" timeOffset="59100.203">5263 8222 224 0,'0'0'43'0,"0"0"-9"0,0 0-5 15,0 0-3-15,0 0-6 0,0 0-2 16,0 0-5-16,0 0 0 0,0 0-2 0,-20-7-2 16,17 2-1-16,2 1-3 0,-2-1 0 15,0-4-1-15,0 5-1 16,3-1-2-16,0-7 1 0,0 6-1 15,0-1 0-15,0-5 0 0,0 6 1 0,0 0 3 16,0 0 0-16,0 6 2 0,0-2 1 16,0-2 0-16,0-2-2 0,0 1-1 15,0 1-2-15,0 4 0 0,0-1-2 16,0 1-2-16,0-2-2 0,0 2-2 16,0-1-5-16,0 1-2 0,0-2-1 0,0 2 6 15,0 0 4-15,6 5 4 0,1 7 1 16,-1 3-2-16,5 2 0 0,-2-1 0 15,-3 1 0-15,5-2-2 0,-2-1-3 16,-3-5-1-16,3 1 2 0,-2-2 0 16,0-2 4-16,3 0-1 0,-5-4 1 15,0 1-1-15,-5-3 6 0,0 0 3 16,6 0 4-16,-2 0 3 0,7 0-1 16,3-8-7-16,-2-7-1 0,3-5 0 15,0-1-1-15,1 0-1 0,-3 0 1 0,-1 2-3 16,-4 6 3-16,-4 5 1 0,-1 5-1 15,-3 3 2-15,0-1 0 0,0 1-3 16,2-2-2-16,-2 1-1 0,1 1-1 16,-1-2-2-16,0 2 1 0,2-2-2 15,-2 2-3-15,1-1 3 0,-1 1-1 0,2 0 1 16,-1 0 3-16,2 8 0 16,3 8-1-16,2 7 1 0,-2 4-1 15,0 7 2-15,0 3-4 0,0 6 1 16,-1 3 0-16,1 1 2 0,-3 3 9 0,1 2-8 15,-2-1 4-15,1 0-5 0,-3-1 0 16,1-4 0-16,-1-3-5 0,0-7 2 16,0-2-2-16,0-7 4 0,0-9 1 15,0 1 4-15,0-9-2 0,-1-4 3 16,1 0 5-16,0-6 1 0,-3 1 6 0,0 3-1 16,0-1-4-16,-6-3-3 15,-2 0-5-15,-4-10-2 0,-5-3 0 16,5-2 0-16,1-4-3 0,1 1 1 15,3-1 2-15,1-1-3 0,2-2 2 0,4-1-3 16,3-2-1-16,0-2-2 0,0-3 0 16,12 0 0-16,-1-2-5 0,5 0 5 15,1 2-4-15,1 2 4 0,5 0 1 16,-3 5-5-16,2 0-2 0,1 1-7 16,0 2-7-16,2 3-20 0,0 1-35 0,2 2-34 15,-1 4-26-15</inkml:trace>
  <inkml:trace contextRef="#ctx0" brushRef="#br0" timeOffset="59498.1474">6495 8364 524 0,'0'0'41'0,"0"0"-12"16,0 0-10-16,0 0-8 0,0 0-7 15,0 0-3-15,0 0-3 0,0 0-1 16,0 0-1-16,41-54-3 0,-14 41 0 0,2 2-1 16,2 2 0-16,-4 2-3 0,-1 0-7 15,-7 2-20-15,0 4-29 16,-2 1-36-16,-7 0-30 0,3 10-53 15</inkml:trace>
  <inkml:trace contextRef="#ctx0" brushRef="#br0" timeOffset="59695.0189">6433 8608 482 0,'0'0'42'0,"0"0"-10"0,0 0-9 16,0 0-7-16,0 0-5 0,0 0-3 15,0 0 1-15,0 0-1 0,0 0 0 16,0 0-4-16,52 6-3 0,-20-7-3 16,0-4-2-16,1 1-2 0,5 2-7 15,-2 2-9-15,3 0-45 0,-2 0-73 16,-3 0-142-16</inkml:trace>
  <inkml:trace contextRef="#ctx0" brushRef="#br0" timeOffset="63813.099">8615 8365 436 0,'0'0'44'16,"0"0"-2"-16,0 0-18 0,0 0-9 0,0 0-9 16,0 0-5-16,0 0-4 0,0 0-1 0,0 0-1 15,0 0-4-15,-10-6 0 16,10 4-1-16,0 2-4 0,0 0 4 16,0 0 6-16,0-1 7 0,10-1 7 15,6 1 1-15,7-2-2 0,2 0-4 0,-1 0-4 16,1-1 0-16,3 2-1 0,2-3 0 15,5 1-3-15,2-3-2 0,-1 5-2 16,-1-1-3-16,-2 1-1 0,-4 2-11 16,-9 0-18-16,-5 0-16 0,-3 0-17 15,-2 3-12-15,0 3-5 0,-4 0-32 0</inkml:trace>
  <inkml:trace contextRef="#ctx0" brushRef="#br0" timeOffset="66096.0053">9905 8119 312 0,'0'0'48'16,"0"0"-10"-16,0 0-9 0,0 0-7 0,0 0-2 15,0 0-5-15,0 0-2 0,0 0-4 16,0 0-3-16,0 0-2 0,-26-55-1 15,26 45-3-15,0 5-1 16,0-5-2-16,6-4 0 0,3 2-2 0,5-2 1 16,1 4-9-16,-4 2-1 0,1 1 1 15,-5 3 1-15,6 0 7 0,-6 1 0 16,5-1-2-16,-1 3 3 0,1 1-1 16,5 0 1-16,-2 1-2 0,2 9-1 15,-5 2 5-15,-5 3 2 0,-1 5 2 0,-5 3 1 16,-1 1-2-16,0 2-1 0,0 1-4 15,-4-1-1-15,-2 0 2 0,-1-2 5 16,-1 0 0-16,3-7 4 0,2-8-2 16,0 0-4-16,0-4 5 0,3-1 0 15,-1 1 4-15,1-5 5 0,0 0 1 0,0 0 5 16,0 0 2-16,0 0 0 16,0 0-3-16,0 0-6 0,0-9-6 15,4-7 0-15,3-2-1 0,2-3-1 16,1-3 0-16,2-5-6 0,2-1-3 0,2-2 3 15,1 0 1-15,0 2 4 0,-2 1-3 16,-3 3 1-16,-1 0 0 0,-2 3-1 16,-2 2 1-16,0 6-4 0,-4 5 4 15,-3 6-4-15,0 4 4 0,0-1-2 16,0 1-2-16,0-2-3 0,3 0-2 0,-3 2 3 16,0 0 3-16,0 0 4 0,-3 10-3 15,-4 8 3-15,-3 4-3 16,-2 5-1-16,1-2 1 0,-1 4-1 15,0 0 1-15,1 2-2 0,4-1-2 0,1-3 0 16,3-1-2-16,3-4 2 0,0-2 2 16,4-3 1-16,2-7 1 0,3 2-1 15,4-5 1-15,0-1 0 0,7 0-1 16,3-5 0-16,-2-1-4 0,0 0-6 16,1 0-26-16,-2-2-41 0,0 0-56 0,-5 1-125 15</inkml:trace>
  <inkml:trace contextRef="#ctx0" brushRef="#br0" timeOffset="66376.9624">9619 8661 371 0,'0'0'59'16,"0"0"-6"-16,0 0-11 0,94-16-14 15,-55 8-9-15,0-4-6 0,3 0-4 16,3-2-3-16,0 0-2 0,1 0-1 16,2-1-6-16,2-1-2 0,-2-2 2 15,4 2-8-15,1-1 0 0,-1 2-7 16,-2 2-12-16,-3-1-34 0,0 4-55 0,-4-3-79 15</inkml:trace>
  <inkml:trace contextRef="#ctx0" brushRef="#br0" timeOffset="66945.0452">10196 8720 506 0,'0'0'44'0,"0"0"-9"0,0 0-13 0,0 0-12 15,0 0-8-15,0 0-4 0,0 0-1 16,0 0 1-16,0 0 2 0,0 0 0 15,4 32 1-15,1-2-4 0,-2 2 2 16,2 3-1-16,-2 0 1 0,0 3 1 16,1-3 0-16,-1-2-3 0,-1-4 2 0,1-9-1 15,-3-9 0-15,1-1 1 16,1-5 1-16,-2-1-1 0,1 2 3 16,-1-6 0-16,0 0 2 0,0 0 3 15,0 2-1-15,0-1 4 0,0 1 3 0,0-2 1 16,0 0 1-16,0 2-4 0,3-2-5 15,-3 0-5-15,5-13-1 0,1-3-1 16,3-7-2-16,7-1 0 0,3-2 1 16,4-1 0-16,3-1 0 0,0 6 1 15,-3 3-4-15,0 7 3 0,-1 3 0 16,-9 4 1-16,6 3 1 0,-3 2-3 16,1 0 1-16,3 5-1 0,-5 6 1 15,-5 4-1-15,-2 2 3 0,-5 3 0 16,-3 2 2-16,-4 1-1 0,-12 3 1 0,-5-2 0 15,-6 0 1-15,-3 0-2 0,-3-5-1 16,-3-4 0-16,1-1 2 0,6-4-2 16,0-2 0-16,6-3-5 0,6-1-6 15,8-2-11-15,-4-1-21 0,10 1-46 16,-3-2-77-16,2 1-112 0</inkml:trace>
  <inkml:trace contextRef="#ctx0" brushRef="#br0" timeOffset="67134.8326">10689 8961 404 0,'0'0'-12'0,"0"0"-71"15,0 0-115-15</inkml:trace>
  <inkml:trace contextRef="#ctx0" brushRef="#br0" timeOffset="69513.532">11367 8298 391 0,'0'0'55'0,"0"0"-13"0,0 0-8 0,0 0-10 15,0 0-3-15,0 0-7 0,0 0-4 16,0 0-6-16,0 0-3 0,-17-82-2 16,21 72-3-16,8 2 3 0,5-1-1 15,5 3 2-15,5 0 3 0,7 0-2 16,6 1 1-16,-1 0-1 0,5 1-1 0,-1 1 0 16,-3 0-1-16,-2 0-3 0,-3 1 0 15,-3 2-3-15,-5-1-2 0,2 1-8 16,-9 0-12-16,-4 0-32 15,-3 0-35-15,-9 0-23 0,2 0-18 0</inkml:trace>
  <inkml:trace contextRef="#ctx0" brushRef="#br0" timeOffset="69753.0905">11528 7996 419 0,'0'0'61'0,"0"0"-16"15,0 0-15-15,0 0-13 0,0 0-10 16,0 0-7-16,0 0-2 0,0 0-2 16,0 0 0-16,0 0 2 0,-5-4 0 15,10 20 4-15,5 10 1 0,-3 6-1 16,3 8 2-16,0 4-2 0,-4 4-2 16,-2 2-1-16,1-1 1 0,-2-2-2 15,0-3 0-15,1-5-4 0,4-2-6 0,-2-4-24 16,3-3-51-16,5-6-81 0,-2-3-96 15</inkml:trace>
  <inkml:trace contextRef="#ctx0" brushRef="#br0" timeOffset="70660.3039">12184 8098 548 0,'0'0'24'0,"0"0"-9"0,0 0-7 15,0 0-3-15,0 0-4 0,0 0-2 16,0 0-1-16,0 0-1 15,0 0-1-15,0 0 0 0,-13-8-2 0,13 4 4 16,2-4 1-16,8-1 4 0,3-4 1 16,5-1-2-16,3-3-2 0,5-1-1 15,1-3 1-15,4-2 2 0,-2-4 2 16,-5 0-7-16,1 2 5 0,-6-2-5 16,-4-1 3-16,-3 1 3 0,-2-1-2 0,-1 0 2 15,-5-1-4-15,-2 0 2 0,-2 2-1 16,0-1 1-16,-2 2 0 0,-8 4-2 15,-3-1-1-15,-2 3-3 16,-3 2-1-16,-2 3 4 0,-1 3 2 0,4 4 0 16,4 4 0-16,3 2-2 0,4 1 0 15,-3 1 0-15,5 0-3 0,-6 1 2 16,1 8 0-16,5 5 2 0,-2 5 3 16,3 3-2-16,2 1 3 0,1 3-2 15,0 2 1-15,0 1-1 0,4 3 2 0,0 3-3 16,1 1 2-16,-1 5 4 0,-1 4-3 15,-1 1 3-15,-2 2-4 0,0 2-1 16,-3-2 0-16,-3-3-2 0,-3 0 1 16,2-3 0-16,-2-4 0 0,2-6-1 15,3-10 1-15,-1-3 0 0,4-7 0 0,-1-7 0 16,2 1 0-16,0-6 1 16,-1 0 1-16,1 0 4 0,0 1 3 15,0-1 0-15,0 2-1 0,0-4-2 16,9-11-4-16,4-8-2 0,7-8-1 0,0-1 2 15,-2 3 1-15,0 2-1 0,-3 3-1 16,-1 2 0-16,-4 7-2 0,-1 1 3 16,-3 6-1-16,-5 2-2 0,3 1-2 15,-1 1 0-15,2 0 0 0,5 1 2 16,6-1 2-16,-2 2-1 0,5 2 0 0,1 3-1 16,-5 5-1-16,-2 2 1 15,3 0 1-15,-3 2 0 0,0 0 2 16,-3-4-2-16,-1 0 1 0,-2-2 0 15,-3 0-1-15,2-1 1 0,-5-3-1 0,2 0 2 16,-3-4 1-16,0 0 2 0,0 0 2 16,2 1 3-16,-1-1 2 0,-1 0 3 15,2 0-2-15,-1 0-3 0,2-13-5 16,4-7-3-16,0-9-1 0,1 2 0 16,0-3-1-16,4 1 2 0,-2 1-1 0,0 0 1 15,2 1 0-15,-2 2 0 0,0 0-2 16,-3 9-4-16,-3 7 3 0,1 0-5 15,-4 6 0-15,1-2-6 0,1 2-5 16,0 3-9-16,1 8-44 0,4 8-74 16,0 9-132-16</inkml:trace>
  <inkml:trace contextRef="#ctx0" brushRef="#br0" timeOffset="70853.5799">13347 8096 551 0,'0'0'-26'0,"0"0"-31"15,0 0-75-15,0 0-130 0</inkml:trace>
  <inkml:trace contextRef="#ctx0" brushRef="#br0" timeOffset="76290.2288">10824 8365 118 0,'0'0'27'0,"0"0"-5"16,0 0-7-16,0 0-2 0,0 0-1 15,0 0 0-15,0 0-3 16,0 0 2-16,0 0-3 0,-3-44-1 15,3 43-1-15,0-1-1 0,0 1-2 0,0-1 0 16,0 0-2-16,0 1 1 0,0-1-1 16,0-4-1-16,0 0-1 0,0-6-1 15,5-4-2-15,1-1 3 0,1-3 0 16,2 0-3-16,1 0 6 0,-1 2-2 16,1 0 1-16,1-1 3 0,1-3-5 0,3 1 4 15,-1-3-3-15,1-1 2 0,-3 1 0 16,-1-1 2-16,-4 2-2 0,0-2-1 15,-4 1 2-15,-2 0-2 0,-1 0 0 16,0 0 3-16,-4 3-1 0,-3 3 3 16,1 5-1-16,-1 0-1 0,-2 3 2 15,2 2 1-15,1 2 1 0,-1 0-1 16,4 2 0-16,-1 2-1 0,1 1-3 16,3 1 0-16,-7 0-3 0,1 0-1 15,-4 0-1-15,-5 2 4 0,5 8-2 0,1-2 1 16,-2 4 0-16,7 6-1 15,-4-2 6-15,1 9-4 0,1-3 1 0,-1 0 0 16,4-4-4-16,0 0-2 0,3 2 3 16,0 1 3-16,0 6 0 0,0 0 2 15,3-1-3-15,2 2-2 0,3-1-1 16,-1 3 2-16,1 2-1 0,-1 1 0 16,1 4 2-16,0 1-2 0,-4 0 1 15,-1-2 3-15,0-1-2 0,-3-1 3 16,0-6-2-16,0-2 0 0,0-8 2 0,-3-7-4 15,3-5 4-15,0-6-1 0,0 0 5 16,0 0 8-16,0 1 9 0,0 1 2 16,0-1-1-16,0-1-8 0,0 0-13 15,0 0-2-15,0-10-4 0,0-5-1 16,0-6 1-16,6 0 0 0,1 1 1 0,-1 0-1 16,-2 2 1-16,2 4-1 15,-2 0-1-15,-1 5 1 0,-1 5 0 16,-1-1-1-16,-1 5-1 0,3-4-3 15,-2 0-3-15,1 0-1 0,2-2 1 0,0 3 3 16,5-2 3-16,-1 1-3 0,-3 2 1 16,7 2-3-16,-2 0 2 0,7 2 3 15,1 7 0-15,-4 0 0 0,-2 5 0 16,-4 0 0-16,2 1-1 0,-4 1 1 16,0 3 2-16,-3-6 0 0,0 2 1 0,-1-3 0 15,0-1-1-15,1 0 1 0,-3-7 0 16,1 2 0-16,-1-6 2 15,0 0 5-15,0 0 3 0,0 0 3 0,2 1 2 16,-2 1 2-16,0-2-5 0,1 0-2 16,-1 0-6-16,0-2-4 0,0-3 0 15,0-9 0-15,0-6 2 0,0 8-2 16,0-9 1-16,0 1-3 0,0-1 0 16,0-5 0-16,2 3-1 0,1 2-1 15,0 6-1-15,-2-1-1 0,2 6 1 0,0 5-2 16,0 1-4-16,-3 4-9 0,0-1-2 15,0 1-2-15,1 0 4 0,8 0-14 16,1 1-17-16,4 10-37 0,-1-1-36 16,1 4-23-16</inkml:trace>
  <inkml:trace contextRef="#ctx0" brushRef="#br0" timeOffset="94633.2938">14985 4016 315 0,'0'0'53'16,"0"0"-7"-16,0 0-9 0,0 0-6 15,0 0 0-15,0 0-5 0,0 0-4 16,-46-79-3-16,39 72-5 0,-2 1-7 16,-5-2-4-16,3 4-5 0,-4-1 0 15,4 3-1-15,1 2 0 0,-1 0-2 0,1 0-3 16,-5 0 2-16,5 8 0 16,-6 4 2-16,-1 5 2 0,0 4 0 15,-1 3 2-15,2 2-3 0,3 0-1 16,4-2 0-16,4-3 0 0,2-2 0 0,3 2 2 15,0-3 0-15,3 4-1 0,2-6-2 16,3-4 1-16,-1-1 0 0,2-5 0 16,4-2 3-16,1-4 2 0,5-2 1 15,5-13 3-15,2-4-1 0,-2-5-1 16,0-5 3-16,1 0-2 0,-4-3 1 0,0-1 0 16,-4 1 0-16,-1-2-1 0,-2 1 0 15,-5 0 4-15,-3 1-5 16,-4 1 3-16,-2 1-5 0,0 3 1 15,-3-1 1-15,-5 4-1 0,2 8 2 0,-1 2 0 16,6 5-1-16,-3 4 0 0,2 1 0 16,2 4-3-16,-1-2-3 0,1 2-6 15,0 0 1-15,-3 0 1 0,1 12 3 16,1 10 4-16,-1 9-1 0,2 8 1 16,0 4 3-16,0 6-3 0,0 4 2 0,0 2-4 15,0 3-4-15,2-1 2 0,1 0-6 16,0-6 2-16,0-4-1 0,1-10 4 15,-3-12-1-15,3-5-1 0,-2-10-3 16,-1-6-5-16,4-4 3 0,4-4 3 16,3-14-8-16,3-10-2 0,2-4 5 15,-2-7-3-15,1 0 11 0,-3-2 5 16,-3 0 0-16,4 1 3 0,-5 5 1 16,2 1 3-16,-3 3 1 0,-2 3 4 15,-1 4 5-15,0 7 3 0,-2 0-5 0,1 1 1 16,-3 3-5-16,1 3 4 0,-1-1 4 15,1 6-1-15,-1 1-2 0,-1-1-6 16,0 5-5-16,0-1-4 0,0 1-4 16,3 0 1-16,-2 0-1 0,2 9 3 15,0 9 5-15,-1 9-4 0,-1 5 3 0,-1 5-6 16,0 1 0-16,-1 2 2 16,-5 3-1-16,-3 0 4 0,1-4-4 15,0-3-1-15,1-5 0 0,4-10 0 16,0-9 0-16,3-6 2 0,0-6 0 0,-1 0 3 15,1 0 3-15,0 1 4 0,0 1 0 16,0 0 6-16,0-2-2 0,0 0-3 16,0-2-2-16,0-16-6 0,4-7-2 15,3-12 0-15,2 3 1 0,3-4 0 16,-2 4 4-16,0-1-4 0,3-1 0 0,-1-1 0 16,0 0-7-16,0 1 6 15,0 4-4-15,-1 6 4 0,-4 8 0 16,-2 8 0-16,-2 5 1 0,-3 5-2 15,0-2-4-15,0 2-1 0,1 0 0 0,1 0 3 16,1 12 3-16,1 10 0 0,-1 6 4 16,-1 6-4-16,-2 2 3 0,2 3-4 15,-2-2-1-15,0 1 0 0,0-4-4 16,1-2 1-16,2-2 1 0,0-1 1 16,0-6 1-16,0-7 0 0,2-2-3 0,-4-5-4 15,2-6-3-15,1 2-1 0,-4-5 3 16,6 0-9-16,3-2-28 0,6-6-55 15,0-4-54-15</inkml:trace>
  <inkml:trace contextRef="#ctx0" brushRef="#br0" timeOffset="94817.5191">15115 4075 273 0,'0'0'33'15,"0"0"-9"-15,0 0-6 0,0 0-1 16,0 0 0-16,0 0-2 0,0 0-7 16,0 0-11-16,91-13-7 0,-62 10 0 15,3-2-9-15,0 3-20 0,-2-4-43 0,-2 3-40 16</inkml:trace>
  <inkml:trace contextRef="#ctx0" brushRef="#br0" timeOffset="95076.2614">15697 4087 603 0,'0'0'38'0,"0"0"-12"0,0 0-13 0,0 0-8 16,0 0-4-16,0 0-4 0,0 0-1 16,0 0-2-16,0 0-7 0,99-39-5 15,-73 39-14-15,-1 1-26 0,-5 6-49 16,3 3-32-16,-2 3-47 0</inkml:trace>
  <inkml:trace contextRef="#ctx0" brushRef="#br0" timeOffset="95245.5854">15629 4377 512 0,'0'0'57'0,"0"0"-17"0,0 0-10 16,0 0-12-16,0 0-5 0,0 0-8 16,0 0-4-16,0 0-3 0,0 0-1 15,0 0-2-15,105-56-5 0,-73 46-11 16,3 1-53-16,0-1-132 0,1 4-94 0</inkml:trace>
  <inkml:trace contextRef="#ctx0" brushRef="#br0" timeOffset="103363.9844">16977 4059 234 0,'0'0'58'0,"0"0"-9"16,0 0-7-16,0 0-8 15,0 0-5-15,0 0-6 0,0 0-5 16,0 0-4-16,0 0-5 0,-15-43-2 0,15 38-1 15,-2-2-1-15,2-5-4 0,0 0 0 16,5-4-1-16,5-2 0 0,-3 6-1 16,3 2 2-16,-2 3 2 0,-4 4 2 15,3-2 0-15,-4 1-2 0,1 1-2 16,1 2-2-16,-5 1-1 0,0-2-1 0,0 2-1 16,7 0 0-16,6 0-1 0,4 2-3 15,3 4 2-15,-3 4-3 16,-2 3 5-16,0 0 3 0,-1 4 2 15,-2 3 2-15,-2-1-1 0,-3 3-1 0,-1-1 2 16,-6 1-2-16,0 3 1 0,-2-1 0 16,-7-1 0-16,-2 2 0 0,-2-4 2 15,3-7-2-15,2-1 1 0,2-5-1 16,3-6 1-16,0 3 2 0,3-5 0 16,-2 0 3-16,2 0-1 0,0 1 2 0,-2-1 0 15,2 0 2-15,-2 2-2 0,2-2-3 16,0-9-1-16,2-7-5 0,6-9 1 15,2 0-1-15,5-3 1 16,-2 0 0-16,2 0 0 0,0-1 1 0,0 1-2 16,-1 1 1-16,-1 2 0 0,-1 3 0 15,-5 7 2-15,-1 0-6 0,-3 4 5 16,-2 5-5-16,1 1 4 0,-2 5 0 16,0-1 0-16,0 1-1 0,0-2-3 15,1 1-2-15,-1 0-3 0,0-1 3 0,0 1 2 16,2 1 5-16,-2 0-2 0,0 0 4 15,0 3-5-15,0 10 1 0,0 7-1 16,0 7 0-16,-2-3 1 0,-4 3-2 16,-1 0 2-16,0 1-1 0,-5 1 1 15,4 2 0-15,-1-6 0 0,3-4-5 0,2-4 1 16,4 0-3-16,0-7-2 16,0 6-6-16,0-7-4 0,8-1-5 15,5-1-7-15,6-4-3 0,3 0-28 16,3-3-41-16,1 0-46 0</inkml:trace>
  <inkml:trace contextRef="#ctx0" brushRef="#br0" timeOffset="104013.1117">18330 4064 301 0,'0'0'51'0,"0"0"-5"16,0 0-8-16,0 0-9 0,0 0-6 15,0 0-6-15,6-89-7 0,-9 80-3 16,-3-5-4-16,-3 2 0 0,2 4-3 16,-6 1-2-16,4 2-2 0,-3 4-3 15,-7 1 1-15,0 0 0 0,-5 3 0 16,3 6 2-16,1 3 0 0,0 4 2 16,2 0-1-16,1 4 1 0,2 1 1 15,1 2-1-15,4-1 0 0,3-2 0 0,2-3-1 16,4-1 0-16,1 1 2 0,0-6-2 15,4 4 1-15,0-6 1 0,2-2-5 16,2-1 3-16,3-5 0 0,5-1 3 16,4 0 3-16,8-12 1 0,-1-3-2 15,0-4 2-15,1-3-1 0,-2-3 0 0,2 0 0 16,-4-3 2-16,1-2 0 16,-5-2 1-16,0-1 1 0,-3-2-5 15,-3-2 6-15,-4 1-2 0,-2 3 5 16,-3 1 4-16,-4 1 1 0,-1 6-1 0,0 0-4 15,-3 8-3-15,-1 2-1 0,1 6-4 16,0 4 1-16,2 3-3 0,1 2-2 16,-6 0-2-16,-4 2-1 0,-6 10 1 15,-3 8 1-15,2 7-1 0,2 1 0 16,4 4 1-16,4 0 0 0,4 3 2 0,3 0-2 16,0 1 2-16,1 2-4 15,6-1-2-15,2-4-2 0,1 1-8 16,2-4-12-16,2-3-20 0,2-3-22 15,4-4-28-15,2-4-3 0,0-8-22 0</inkml:trace>
  <inkml:trace contextRef="#ctx0" brushRef="#br0" timeOffset="104672.6274">18671 3971 420 0,'0'0'69'0,"0"0"-21"0,0 0-18 16,0 0-12-16,0 0-11 0,0 0-5 15,0 0-6-15,0 0-3 0,0 0-2 16,0-17 2-16,0 17 1 0,0 0 4 16,0 10 4-16,0 7-1 0,3 6-1 15,-1-3 0-15,-1-3 0 0,3-1-1 16,-2-5-2-16,1 1 0 0,-2 0-2 16,1-8-1-16,0 6 1 0,0-5 2 15,-1-3-1-15,2 3 3 0,-3-5 3 0,5 0 2 16,6-4 0-16,4-4-1 0,6-7-2 15,0-2 0-15,-1-1 1 0,0 1 1 16,-4 0 1-16,1 4-1 0,-2 0 1 16,-5 4-1-16,0 1 1 0,-3 3-1 15,1-2 1-15,2 3 0 0,-8 1-1 0,3 2 0 16,-5 1 0-16,0 0 0 16,0 0 1-16,1 0-1 0,1 0-1 15,-1 0-1-15,1-2 0 0,-1 2-1 16,1 0 3-16,-1 0-1 0,5 0 3 0,-2 7 1 15,0 1 0-15,2 7 1 0,-1 2-4 16,-1 1-1-16,0 5-1 0,2 1-2 16,-3 3 0-16,1 6 1 0,-1 4-1 15,2 6 4-15,-3 5-3 0,1 2 0 16,0 4 0-16,0-1 1 0,0 0 2 0,-2-3-4 16,-1-3 3-16,2-6-4 15,-2-4 0-15,0-7 2 0,0-10-2 16,0-8 2-16,0-2-1 0,0-4 1 15,0-1 4-15,0 1 5 0,0-6 5 0,-6 0 1 16,-4 1-2-16,-5-1-5 0,-5 0-1 16,-1-8-1-16,3-3 1 0,1-3-2 15,4-4-1-15,1-2-3 0,4-4 0 16,2-5-2-16,4-3-2 0,2-4 1 16,2-4-3-16,11-4 4 0,4-1 0 0,6-2-1 15,2-3 2-15,3 4-2 0,0 1 0 16,0 4-3-16,-1 5 3 0,-2 4-1 15,-4 9-1-15,-2 1 0 16,-1 5-7-16,-7 6-8 0,-5 4-9 0,-1 4-24 16,-5 3-48-16,0 0-35 0,0 0-58 15</inkml:trace>
  <inkml:trace contextRef="#ctx0" brushRef="#br0" timeOffset="104902.5354">19462 4294 654 0,'0'0'11'0,"0"0"-3"15,0 0-6-15,0 0-19 0,0 0-67 16,0 0-154-16,0 0-69 0</inkml:trace>
  <inkml:trace contextRef="#ctx0" brushRef="#br0" timeOffset="124295.8889">4371 10600 181 0,'0'0'50'0,"0"0"-7"0,0 0-4 16,0 0-4-16,0 0 4 0,0 0-11 15,0 0 2-15,0 0-12 0,0 0-4 0,0 0-7 16,-42-66-2-16,42 66-3 16,0-1-1-16,-4 1-1 0,4-2-2 15,0 2-1-15,0-2-3 0,-3 2 1 16,3 0 1-16,0 0 8 0,-1 2-4 0,-1 4 5 15,1 8-5-15,-1 6 0 0,2-8 2 16,0 8-2-16,0-4 1 0,0-5-2 16,5 5 1-16,-4-8 0 0,9 0 3 15,-4-1 0-15,4-3 3 0,1-1 0 16,1-3-2-16,8 0 0 0,-4-1-1 0,6-6-1 16,-6-3 1-16,1-2 2 15,-5-1-2-15,2-4 0 0,-2-3-1 16,-2-1-2-16,3-1 2 0,-3-2-4 15,-1 3 4-15,-1 6 3 0,-3 1 2 0,-1 6 6 16,-4 3 3-16,3 0 0 0,-3 5-3 16,0 0-4-16,0 0-4 0,0 0-4 15,0 0-2-15,0-1-1 0,0 1 0 16,3 0 1-16,1 9 3 0,2 9 0 16,0 8 0-16,-2 4 3 0,2 8-4 0,1 5 3 15,-2 7-4-15,0 6 0 0,-5 6-6 16,0 3-1-16,0 4 2 0,0-4-4 15,0-4 3-15,0-11 0 16,0-8 0-16,0-16 7 0,0-11 2 0,0-7 7 16,0-8 0-16,0 0 2 0,0 0-2 15,-7 0-4-15,-6 0 2 0,-3-6-6 16,-3-5 6-16,-1-4 3 0,1 0 0 16,3-2 1-16,2 0-3 0,-2 1 0 15,6-4-3-15,-3-3-6 0,6-4-4 0,-2-5 0 16,3-6-2-16,3-1 3 0,3-2-3 15,0 1 0-15,10 3-6 0,2 0-6 16,8 5-1-16,0 3-13 0,-1 4-14 16,0 3-40-16,3 4-37 0,4 1-55 15</inkml:trace>
  <inkml:trace contextRef="#ctx0" brushRef="#br0" timeOffset="124597.9732">4176 10155 557 0,'0'0'23'0,"0"0"-9"16,0 0-10-16,0 0-1 0,0 0-3 16,0 0-3-16,0 0 0 0,0 0 2 15,19-79-2-15,10 70 1 0,7 4-2 16,4 0-6-16,1 3-4 0,1 0-7 16,1 2-21-16,-4-2-42 0,-1 2-57 0,-2 0-113 15</inkml:trace>
  <inkml:trace contextRef="#ctx0" brushRef="#br0" timeOffset="124874.2875">5081 10587 645 0,'0'0'21'15,"0"0"0"-15,0 0-9 0,0 0-7 0,0 0-6 16,0 0-3-16,0 0-2 16,0 0-5-16,0 0 3 0,0 0 2 15,26 9-2-15,0-9-11 0,-1 4-15 16,9-1-36-16,-5-1-65 0,-2 4-33 0</inkml:trace>
  <inkml:trace contextRef="#ctx0" brushRef="#br0" timeOffset="125045.2878">5028 10964 567 0,'0'0'37'0,"0"0"-9"16,0 0-13-16,0 0-7 0,0 0-5 15,0 0-1-15,0 0-2 0,0 0-2 0,0 0-4 16,91-50-5-16,-59 44-10 0,1 4-16 16,6-1-36-16,1 1-58 0,2 0-96 15</inkml:trace>
  <inkml:trace contextRef="#ctx0" brushRef="#br0" timeOffset="126260.2917">8098 9590 330 0,'0'0'66'16,"0"0"-21"-16,0 0-7 15,-25-80-6-15,21 67-8 0,-1 6-7 0,-1-1-7 16,2 2-3-16,0 2-4 0,-5 2-3 16,5 0 0-16,-6 2-2 0,-5 0 0 15,2 4 1-15,-7 9-2 0,8 2 1 16,0 4 1-16,1 2 1 0,1 4 0 16,0 3 0-16,0 4-2 0,4 1 4 0,2 2-2 15,-2 3 1-15,5 0 0 0,-1 3 1 16,2 2 4-16,0 2-5 0,0 2 4 15,3 3-4-15,4 4-1 16,-1-2 2-16,0 5-3 0,-2-3 0 0,2 1-1 16,-2-2 1-16,-1-3 1 0,-3-1 1 15,0-4 5-15,0-2-3 0,-3-7 1 16,-7-5-2-16,-3-7-1 0,7-9 2 16,-1-7 1-16,0-1 1 0,4-7 2 15,-1 2-2-15,-5-2 0 0,-4 0-3 0,1-11-4 16,-3-5-9-16,4-4-17 0,4-3-10 15,7-1-67-15,0 1-88 0</inkml:trace>
  <inkml:trace contextRef="#ctx0" brushRef="#br0" timeOffset="127125.9127">8802 9963 258 0,'0'0'55'15,"0"0"-10"-15,0 0-5 0,0 0-5 16,0 0-8-16,-13-80-3 0,10 70-11 16,3 5-3-16,-1 0-2 0,1 0-1 0,0 5-1 15,0-1-4-15,0 1-3 16,0-1-2-16,0 0-3 0,0 1 2 16,-2 0 2-16,2 0 1 0,-3 0 7 15,0 8-3-15,0 9 3 0,0 4-5 0,-1 1 0 16,4 0 0-16,-3 1-1 0,3-1 1 15,0 0-4-15,3-1 2 0,1-3-2 16,4-1 1-16,-2-4 1 0,3-5-1 16,-3 0 2-16,3-5 2 0,0 2 1 15,2-5 2-15,7 0 1 0,-1-8-2 0,6-6-1 16,-4-4 0-16,4-5 2 0,-1-1-2 16,-3-2 0-16,1 1-1 15,-3-3 1-15,-1 2-1 0,-3 0-2 16,-3 5 5-16,-4 5-2 0,-2 6 4 0,-2 6 1 15,-2 4-1-15,0-1-3 0,0 1-3 16,0-2-4-16,1 0 1 0,-1 2-1 16,0 0 2-16,0 0 2 0,0 12 0 15,-3 8 3-15,-1 7-4 0,0 6 2 16,1 0-2-16,0 5-1 0,1 4 1 0,0 4-2 16,2 3 1-16,0 3-4 0,0 3-2 15,0-1 1-15,2-3 1 16,0-5-4-16,1-7 3 0,-3-6-2 15,0-12 1-15,0-2 8 0,0-9-2 0,0-5 2 16,0 1 2-16,0-6 7 0,-3 2-1 16,-1-1 3-16,-8-1-5 0,-7 0-9 15,-1-11 4-15,-9-4-3 0,6-5 2 16,3-2 3-16,5-3-4 0,5-3-2 16,3-2-3-16,7-6 0 0,0 1-1 0,13 0-2 15,3 2-5-15,7 3-12 0,3 3-29 16,1 2-40-16,5 5-41 0,-3 5-67 15</inkml:trace>
  <inkml:trace contextRef="#ctx0" brushRef="#br0" timeOffset="127628.2904">9289 10405 363 0,'0'0'41'0,"0"0"-13"15,0 0-7-15,0 0-9 0,0 0-5 0,0 0-1 16,0 0-3-16,0 0 0 16,0 0 1-16,0 0 0 0,0 7 2 15,0-7 1-15,0 0 1 0,0 2 1 16,7-2-3-16,4 0-2 0,-3-2 0 0,7-5-3 15,-5-2 0-15,1-2-1 0,-2 0 1 16,0-3 0-16,-3 0 1 0,-1-3 0 16,4-4 0-16,-5 0-1 0,-1-1 0 15,0 0 1-15,-3 5 0 0,0-1 1 16,0 6 0-16,0-2 2 0,0 2 3 0,0 5 0 16,-1-1 0-16,-1 3-1 0,1 1-2 15,-1-2-2-15,2 6-1 16,-1-1-4-16,1 1 1 0,-5 0-1 15,-3 1 2-15,-4 10 0 0,-1 5-1 0,0 3 0 16,3 6-1-16,1-1-1 0,-2 3 1 16,4 1-2-16,1 1 1 0,3-2-1 15,1-1-2-15,2-2-2 0,2-4 0 16,5-2-2-16,2-6 3 0,2-3-2 16,1-3-2-16,5-3-5 0,2-3-10 0,7 0-12 15,-1-1-13-15,1-7-8 0,-2-1-12 16,1-1-5-16,0-2 0 0,-2-2 4 15</inkml:trace>
  <inkml:trace contextRef="#ctx0" brushRef="#br0" timeOffset="127832.7389">9635 10100 338 0,'0'0'81'0,"0"0"-14"15,0 0-15-15,0 0-14 0,0 0-8 0,0 0-9 16,0 0-7-16,0 0-7 0,0 0-5 15,0 0-2-15,-57-51 0 0,53 58-1 16,1 8 2-16,2 10-1 0,1 7 1 16,0 3-2-16,1 12 1 0,6 1-7 15,1 5-3-15,0 1-6 0,1 0-7 0,-2-2-24 16,5-4-45-16,4-6-65 16,4-5-113-16</inkml:trace>
  <inkml:trace contextRef="#ctx0" brushRef="#br0" timeOffset="129720.0686">11130 9974 315 0,'0'0'61'0,"0"0"-8"0,0 0-13 0,0 0-14 16,-6-85-2-16,-1 70-12 16,1-1-3-16,-4 6-3 0,0 1-2 15,3 5-4-15,-9-1-2 0,0 3 0 16,-3 2-1-16,-7 2 1 0,3 7-2 0,0 3 3 15,1 2-5-15,6-1 4 0,3-2-2 16,3 1-1-16,4 0 3 0,0 3 0 16,-2-1 0-16,5 1-1 0,2-4-2 15,1 3 0-15,0 4-5 0,0-3 0 16,1 5 3-16,8-5 0 0,2-2 3 0,-2-3 1 16,5-4 2-16,2-3 1 0,4-3 2 15,8 0 3-15,-1-4-3 0,0-11 1 16,0 1 0-16,-1-6 2 15,-3-2-1-15,0 0 0 0,-5-6-2 0,-1 0-1 16,-4-3 3-16,-2-1 3 0,-2 1 0 16,-3 0 1-16,-2 1-3 0,-2 1 1 15,-2 0-2-15,0 3 4 0,-6 2-2 16,-1 1 0-16,1 8-1 0,2 6 1 16,-2 2-5-16,3 5 1 0,2-1-3 0,-2 0-1 15,-2 3-2-15,-1 8 2 0,-2 11 0 16,4 7 2-16,2 4 2 0,2 5-2 15,0 4-1-15,3 3 3 16,4 2-4-16,0 2 3 0,2 1-2 0,0-1-9 16,1-3 1-16,-3-5-6 0,5-5-1 15,-1-5-5-15,-1-9-7 0,-1-8-14 16,1-1-5-16,-1-5 0 0,1-5-5 16,9 0-9-16,-2-12-6 0,9-5-3 15,-1-4 14-15</inkml:trace>
  <inkml:trace contextRef="#ctx0" brushRef="#br0" timeOffset="130284.9784">11499 9913 6 0,'0'0'22'16,"0"0"0"-16,23-77 27 0,-17 54-1 16,-2 6 8-16,0 8 18 0,-2-2-21 15,-2 6 0-15,0-1-7 0,1 1-19 0,-1 5-3 16,0-2-1-16,0 2-7 16,0-1-3-16,0 0-6 0,0-1-5 15,0 1-2-15,0-1-2 0,0 0 1 16,0 1-2-16,0-1-1 0,0 1 1 0,0-1-2 15,-1 2 0-15,1-1 1 0,0 1 1 16,-2-2 1-16,2 2 2 0,0-1 0 16,0 1 1-16,0-2-1 0,0 2 0 15,0-1 0-15,0 1 1 0,0 0-1 16,0 0 1-16,0-2-1 0,0 2 1 0,0 0-1 16,0 0 0-16,0 0 2 0,0 0 2 15,-1 2 3-15,-2 10 3 16,2 5-1-16,-2 5 0 0,-2 2-2 15,0 2-3-15,-1 2 3 0,-4 2-5 0,1 4 3 16,0-1-4-16,-1 0-2 0,2 0 1 16,0-6-1-16,2-6 2 0,2-5-1 15,1-5 1-15,2-6 0 0,-1 0 3 16,2-5 3-16,-2 0 5 0,2 0 3 16,0 0-3-16,0 0-5 0,0-14-5 0,4-7 0 15,3-10-1-15,2-1 1 0,0 0 0 16,-1-1-1-16,1 0 0 0,-3 1-4 15,-2 2 3-15,4 3-3 16,-5 5 4-16,-1 9 2 0,-1 1 0 0,-1 7-1 16,0 0-2-16,2 0-2 0,-2 5-2 15,0-1-5-15,0 1-4 0,1 0 3 16,2 0 2-16,4 3 4 0,2 7 6 16,4 7-2-16,2-1 2 0,0 3 0 15,-1 1-1-15,1 1 4 0,-3 1-5 0,4 0 1 16,-3-1-3-16,0 0-2 0,-2-3-2 15,-2 1-3-15,-3-7-5 0,2 0-12 16,-3-4-30-16,-4-4-37 0,-1 6-34 16,0 0-59-16</inkml:trace>
  <inkml:trace contextRef="#ctx0" brushRef="#br0" timeOffset="130478.7904">11376 9951 425 0,'0'0'47'0,"0"0"-14"15,0 0-12-15,93-33-11 0,-55 25-5 16,4 1-2-16,7 1-3 0,1-1-3 0,3 3-7 16,2 3-9-16,-3-1-47 0,3 2-77 15,-4 2-116-15</inkml:trace>
  <inkml:trace contextRef="#ctx0" brushRef="#br0" timeOffset="131072.7483">7826 11272 287 0,'0'0'23'0,"0"0"-6"16,0 0-1-16,0 0 1 0,0 0-3 0,0 0 0 15,105-20 4-15,-66 25 1 0,5 0 3 16,8 2-1-16,4-3-1 0,9-1-2 16,8-3 0-16,10 0-2 0,10-9-2 15,8-6-9-15,12-6-1 0,11-3-5 16,8-7 2-16,14-1 3 0,6-4-2 0,4-4 1 16,5 0-2-16,-2-3 2 15,-3 5-2-15,-4 3 2 0,-9 6-1 0,-9 7 2 16,-9 7-2-16,-8 4 1 15,-6 6 0-15,-5 4 1 0,-6 1-2 0,-2 0 0 16,-6 4-1-16,-8 2-2 0,-3 4-1 16,-10-1-2-16,-7 4-2 0,-6-3-4 15,-9 1-1-15,-6-2-12 0,-3-4-28 16,-8-3-56-16,-3-2-53 0</inkml:trace>
  <inkml:trace contextRef="#ctx0" brushRef="#br0" timeOffset="131580.2023">8932 11401 324 0,'0'0'82'0,"0"0"-9"0,-29-84-20 16,20 59-26-16,2 0-16 15,0 9-4-15,4 1 8 0,0 5-10 16,2 6 0-16,-1 1-4 0,2 3-3 0,-6 0 5 15,-4 7-4-15,-4 10 4 0,-5 6-6 16,6 3 1-16,0 3 1 0,2 1 0 16,2 2 2-16,0 3-2 0,2 2 0 15,1 2 0-15,3 4 0 0,0 2-1 16,2-1-1-16,1-2 0 0,0-1 0 16,6 0 1-16,1 0 4 0,3 0 2 0,-1 2-2 15,-2-1 2-15,3 1-4 0,-4-1 0 16,-5 0-1-16,-1 1 1 15,-6-1 2-15,-9 1-3 0,-7 0 2 0,-8-4-2 16,-5-3 0-16,-7-2 1 0,-4-7 0 16,-1-4 0-16,1-5-2 0,3-4 2 15,2-6-2-15,9-6-1 0,5-2-12 16,7-7-32-16,11-10-57 0,9-6-62 16,12-4-89-16</inkml:trace>
  <inkml:trace contextRef="#ctx0" brushRef="#br0" timeOffset="132241.9869">9700 12000 394 0,'0'0'36'0,"0"0"-3"0,0 0-1 15,10-85-11-15,-7 64-12 0,4 0 3 16,-4 4-6-16,0 1 6 0,-2 5 2 16,-1 0-1-16,0 1-1 0,0 0-6 15,-11-2-3-15,-1 4-2 0,-5-2-2 16,-5 4-1-16,-1 5-2 0,0 1 1 0,1 0-1 15,8 4 2-15,1 2 0 0,1 2 2 16,2 1-3-16,0 1 1 0,1 1 1 16,2 3 0-16,1 1 5 0,0 0-5 15,3 0 5-15,-1-4-5 0,4 0-3 16,-4 1 0-16,4-7-2 0,0 0-1 0,0 0 0 16,0 1-2-16,0-1 0 0,0 1-2 15,0-6-1-15,0 0 2 16,0 0 1-16,0 1 4 0,0 1 8 15,4-2 3-15,9 0 0 0,6-8-1 0,6-6-6 16,4-5 4-16,0-4-5 0,-2-2 4 16,3 2 3-16,-5-2 1 0,-4 1-1 15,-3-2 2-15,-1-1-3 0,-2-4 1 16,-2 0 4-16,-3-1 0 0,-3-3 1 16,-2 6-3-16,-4-1-1 0,-1 2 1 0,0 4 2 15,-1 7 4-15,-5 2 2 0,1 6-4 16,-2 0-2-16,4 1-4 0,0 4-1 15,0 1-3-15,3 3 2 0,-2-2-4 16,2 2-2-16,-2 0-2 0,-2 0 1 16,-2 14 2-16,-1 10 1 0,-1 13 2 15,3 8-2-15,3 5 0 0,2 1 0 16,0 3 1-16,7-2-3 0,1-1 2 16,-1-1-1-16,2 0-6 0,-1-1-2 15,-2-7-15-15,4-4-17 0,-2-4-21 0,0-13-58 16,1-5-71-16</inkml:trace>
  <inkml:trace contextRef="#ctx0" brushRef="#br0" timeOffset="132732.845">10238 11522 536 0,'0'0'40'0,"0"0"-18"0,0 0-12 16,0 0-7-16,0 0-4 0,0 0 0 15,0 0-1-15,0 0 1 0,0 0-2 16,-74 108 2-16,57-66-1 0,2 1 2 0,2-2-2 16,-1-3 2-16,2-3 5 0,6-4-7 15,-1-11 7-15,4-7-7 16,2-3-1-16,1-5 3 0,-3-1 0 15,3 2 2-15,0-6 2 0,0 0-1 0,0 0 0 16,0 0 0-16,0 0 0 0,0-15-2 16,0-6-2-16,0-8 3 0,6-1-3 15,0-2 4-15,1-1 1 0,0-4-3 16,2 2 0-16,-2-2 1 0,3 3 0 16,-1 2 0-16,-2 3 2 0,1 10-1 0,-2 3 0 15,-3 7-1-15,-1 4 0 0,1 3-2 16,-3 2 1-16,0-2-1 0,4 2 2 15,6 3 0-15,3 7 0 16,3 6 0-16,-3 3 0 0,-3 6-1 0,-1 2-1 16,-2 2 2-16,-1 3-1 0,-2-2-1 15,-1 2-1-15,0-3-1 0,-3-8-4 16,3-1 2-16,-3-2-4 0,1-5-2 16,1 5 4-16,-2-6-12 0,0 1-17 15,1 1-34-15,-1-2-58 0,0 1-43 0</inkml:trace>
  <inkml:trace contextRef="#ctx0" brushRef="#br0" timeOffset="132944.0572">9930 11882 457 0,'0'0'48'0,"0"0"-15"15,0 0-14-15,0 0-6 0,68-82-7 16,-41 67-3-16,5 1-3 0,3 4-2 16,1-1-3-16,3 4-4 0,4-1-4 15,1 3-15-15,2 1-38 0,-3 4-48 16,-1 0-52-16</inkml:trace>
  <inkml:trace contextRef="#ctx0" brushRef="#br0" timeOffset="133127.3959">10835 11719 580 0,'0'0'33'0,"0"0"-11"0,0 0-12 15,0 0-10-15,0 0-13 0,0 0-24 16,0 0-63-16,0 0-107 0,0 0-76 15</inkml:trace>
  <inkml:trace contextRef="#ctx0" brushRef="#br0" timeOffset="135162.5811">13299 10953 452 0,'0'0'50'0,"0"0"-17"0,0 0-12 16,0 0-10-16,0 0-5 0,0 0-4 16,0 0-3-16,0 0-1 0,13-80 1 0,0 78 0 15,9 2 0-15,1 0 0 0,9 0-5 16,-2 3-2-16,1 2-4 0,0-1-1 15,3-1-3-15,-1 0-5 0,2 0-14 16,-2-1-28-16,-10 0-33 0,0 2-25 16,-7 0-36-16</inkml:trace>
  <inkml:trace contextRef="#ctx0" brushRef="#br0" timeOffset="135334.3293">13292 11204 366 0,'0'0'75'0,"0"0"-18"0,0 0-17 16,0 0-15-16,0 0-10 0,0 0-7 16,0 0-4-16,0 0-6 0,0 0 1 15,0 0-7-15,98-22-2 0,-57 18-13 16,1 1-20-16,2 0-44 0,4 3-49 16,3 0-94-16</inkml:trace>
  <inkml:trace contextRef="#ctx0" brushRef="#br0" timeOffset="138946.1563">14913 10026 165 0,'0'0'53'0,"0"0"-6"16,0 0-5-16,0 0-6 0,0 0-6 15,0 0-7-15,0 0-4 0,0 0-3 16,0 0-6-16,-6-37-3 0,6 35-6 0,0 1-2 16,0-5 0-16,0 1 0 0,0 1 1 15,2 0 2-15,1 0-1 0,-2 1 0 16,3 0-1-16,2 2 1 15,-6 1-1-15,0-1 1 0,0 1 2 0,1 0-3 16,1-2 1-16,-2 2-1 0,1-2 0 16,-1 2 1-16,2 0-1 0,-2 0-1 15,0-1-2-15,1 1 0 0,-1 0-1 16,0 0-3-16,2 0 1 0,-2 0 2 16,0 0-1-16,0 0 3 0,1 0 1 0,-1 0 1 15,0 0 0-15,2 0 1 0,-2 0 0 16,0 0-1-16,1 0 2 0,-1 0 2 15,0 0-2-15,0 0 1 0,0 0 2 16,0 0-1-16,0 0 0 0,2 0-1 16,-2 0 0-16,0 0 0 0,0 0-2 15,0 0 0-15,0 0 0 0,0 0 0 16,0 0 1-16,0 0-1 0,0 0 1 16,0 0 0-16,0 0 0 0,0 0 0 15,0 0 0-15,0 0 0 0,0 0 0 0,0 0-2 16,0 0 1-16,0 0-1 0,0 0 0 15,0 0 0-15,0 0-1 0,0 0 3 16,0 0-1-16,0 0 1 0,0 0 3 16,0 0-2-16,0 0 2 0,0 0 0 15,0 0-1-15,0 0-2 0,0 0 1 0,0 0-2 16,0 0 1-16,0 0 0 16,0 0-1-16,0 0 1 0,0-2 0 15,-2 1 1-15,2-1-1 0,-1 1 2 16,1-1-2-16,-2 0 0 0,2 2 2 0,-1-1-1 15,1 1-1-15,-2-2-2 0,2 2 0 16,0-1-2-16,0 1 0 0,-1 0-2 16,1 0 2-16,0 0 0 0,-2 0 1 15,2 0 1-15,0 0 0 0,0 0 0 16,0 4 0-16,0 3-2 0,0 3 1 0,0 1 1 16,0 0 0-16,0 2 0 15,3-5 0-15,5 5-1 0,0-3 1 16,1-3 0-16,2 0 0 0,3-2 2 15,-3-1 0-15,7-3 0 0,-1-1 0 0,0 0-1 16,6-1 1-16,-1-6 0 0,-1 0 0 16,0-2 0-16,1-4 0 0,-2 2-1 15,-1-2 1-15,-2 0 0 0,-2-2 1 16,0 4-1-16,-6 0 2 0,0 3 0 16,-2 1 3-16,-4 4-1 0,0 0-5 0,-3-2 6 15,1 1-6-15,-1-1 7 0,3 1-3 16,-3 4-1-16,0-2 0 0,0 2-5 15,0-2 0-15,1 1-1 16,-1 1-2-16,0-2 0 0,0 2 0 0,0 0-1 16,0 0 9-16,0 3-3 0,0 11 6 15,0 8-4-15,-1 5-2 0,-2 0 0 16,3 3-1-16,0 4 1 0,0 2-2 16,0 7 2-16,3 4-2 0,0 3 1 15,1 2-1-15,1-4 1 0,2 1 0 0,-3-5 1 16,2-5 2-16,-2-1-3 0,1-5 4 15,-4-4-4-15,1-9 0 0,-2-2 0 16,0-7-1-16,0 0 1 0,0-1 0 16,0-5 1-16,-5 1 0 0,2-3 2 15,0-1 0-15,-7-1-1 0,-1-1 0 16,-5-3 0-16,-4-8 2 0,2-1 0 16,5-4 1-16,1-4-2 0,0-3-6 15,3-3 5-15,2 0-3 0,2-1 2 16,1-2 0-16,4 0-1 0,0-1-2 0,9-3-1 15,-1-1 0-15,6-1 0 0,1 0 1 16,5 2-2-16,1 1-1 0,5 2-1 16,0 5-3-16,0 4-2 0,-2 3-7 15,-2 2-19-15,-2 3-23 0,-5 6-38 16,-1 5-44-16,-6 2-82 0</inkml:trace>
  <inkml:trace contextRef="#ctx0" brushRef="#br0" timeOffset="142593.6706">11097 10385 1 0,'0'0'4'0,"0"0"-3"0,0 0 2 16,0 0-1-16,0 0 0 0,0 0 1 15,0 0 0-15,0 0-2 0,0 0-1 16,0 0 0-16,0 0-2 0,0 2 1 16,0-2-2-16,0 2 2 0,1-2 0 15,1 1 2-15,3 1 0 0,0 0 2 16,2 1 0-16,0 0 1 0,5-1 0 16,2-2-6-16,2 0-4 0,6 0-11 0</inkml:trace>
  <inkml:trace contextRef="#ctx0" brushRef="#br0" timeOffset="143980.2682">17023 10128 194 0,'0'0'59'0,"0"0"2"16,0 0-7-16,0 0-9 0,0 0-10 15,0 0-11-15,0 0-7 0,0 0-1 16,0 0-5-16,-46-67-5 0,46 59-5 16,0-3-2-16,7-3-2 0,6-7 2 0,1 8 1 15,5 1-2-15,0 1-1 0,0 3 0 16,1 1-1-16,-6 2 3 0,4 2-4 15,-1 3-2-15,3 0 2 0,5 2-2 16,-4 6 6-16,0 7-4 0,-1 1 0 16,-5 3 1-16,-3 6 1 0,-4 4 2 15,-7 5 1-15,-1 2 0 0,-1 2 1 16,-8-2-1-16,-2-2 0 0,0-2 2 16,1-7-2-16,2-8 1 0,3-6 2 15,4-7 4-15,1-4 4 0,-2 0 5 0,2 0 1 16,0 0-2-16,-1 0-5 0,-1 0-2 15,1 0-2-15,0-4 7 0,-1-9-2 16,1-3 1-16,1-4-4 0,1-7-7 16,6-2-2-16,5-1 1 0,-1-2 0 15,4 3 3-15,1-1-1 0,-2 0 0 16,-1 3 0-16,-4 2 4 0,1 2-3 16,-3 0 3-16,-2 8-1 0,-2-2 1 15,-1 7 2-15,-2 4-3 0,2 1 4 16,-2 5-9-16,0-1 0 0,0 1-2 0,0-2-2 15,0 0 2-15,0 2-4 0,0 0 6 16,0 0-4-16,-2 15 2 0,-2 5 0 16,-2 10 0-16,-1-2-1 0,3 2-2 15,-2 2-1-15,5-1-3 0,-2-2-3 16,0-2-6-16,1-8-4 0,1 1-15 16,1-6-15-16,0-1-17 0,0-1-19 15,0-5-3-15,3 0 3 0,1-4 0 16</inkml:trace>
  <inkml:trace contextRef="#ctx0" brushRef="#br0" timeOffset="144683.6843">18725 10100 237 0,'0'0'49'0,"0"0"-5"0,0 0-2 15,0 0-7-15,0 0-6 0,0 0-5 16,0 0-2-16,0-83-1 0,-3 72-6 16,0 0-5-16,-3 2-7 0,-5-2-2 15,-2 5-3-15,-9-1 1 0,-4 5 0 0,3 2-2 16,-5 2 2-16,1 7-1 16,-1 2 0-16,4 2-1 0,1 4 1 15,4 0 1-15,2 3-1 0,2 0 1 16,1 1-3-16,5 2 2 0,0 0-1 0,4-4 1 15,2-1-3-15,1-1 2 0,2-4-2 16,0 4-2-16,0-6-4 0,2-2-1 16,3 0 3-16,2-5 3 0,-1 3 6 15,5-6 3-15,3-1 1 0,0 0-3 16,7-6 0-16,-4-9 0 0,2 0 0 16,1-5 2-16,0-3-1 0,3-3 0 15,0-1 3-15,0-2-2 0,-2 0 4 0,-2-2-2 16,-5-1 2-16,1 2-1 15,-5-4-1-15,1 0 3 0,-5-1-2 0,0 0 2 16,-3 2 1-16,-2 1-1 0,-1 2 0 16,0 3 0-16,0 7 1 0,0 8 0 15,-1 2-2-15,-1 6-3 0,1-1-5 16,-1 1-2-16,1 4-2 0,-2 8 3 16,0 8 1-16,-2 10 1 0,3 4 0 0,1 3-1 15,1 6 3-15,0 1-3 0,5 0 2 16,2 2-4-16,4 1-4 0,-1 0-1 15,3-5-4-15,0-3-1 0,1-5-4 16,1-5-2-16,1-6-13 0,-6-7-22 16,4-4-16-16,-5-4-20 0,4-4-1 15,6 0 15-15,0-9 17 0</inkml:trace>
  <inkml:trace contextRef="#ctx0" brushRef="#br0" timeOffset="145181.1214">19007 10073 10 0,'0'0'32'15,"0"0"14"-15,0 0 13 0,0 0 21 0,0 0 0 16,24-87-5-16,-24 81-14 0,0 1-16 15,0 5-11-15,0-1-14 0,0 1-7 16,0-1-9-16,0-1-6 0,0 0 0 16,0 2-1-16,0 0-1 0,0 0 6 15,-3 4-2-15,0 6-3 0,1-1-2 16,2 4 1-16,0 3-1 0,0-5 3 16,1 4 2-16,3-6-3 0,1-2-3 15,-1 1-1-15,-1-5 2 0,0 1 6 16,-3-4 4-16,0 0 5 0,7 0-1 0,3-2-1 15,5-6-4-15,4-5-1 0,-2-3-1 16,-3 1 1-16,-3 4 1 0,0-1 2 16,-2 3 1-16,-2 2-1 0,3-4 2 15,-6 5 0-15,-1 3-4 0,3-4 1 16,-3 5-2-16,0-1-2 0,0 1 2 0,-3 2-3 16,4 0 2-16,8 0 0 0,1 9-2 15,2 5 2-15,-1 2-1 16,-4 6 0-16,0 2 0 0,-3 3-1 15,-1 2-1-15,0 5-1 0,-2 1 0 0,-1 4 2 16,0 4-3-16,-3-1 3 0,0 1-2 16,0-2 2-16,0-5 0 0,-3-1 1 15,-4-6-1-15,1-4 2 0,-1-5 2 16,1-6-2-16,-2-3 4 0,2-4-3 16,3-4 3-16,-6-1 0 0,-3-2 0 0,-4-2 1 15,-4-8-5-15,4-5 2 0,-1-4-5 16,2-2 4-16,3-3-3 0,1-4 1 15,7 0 1-15,2-4-5 16,2-5 0-16,9 1-5 0,8-2-1 0,4 2-6 16,5 1-8-16,6 8-24 0,-2 7-57 15,0 6-53-15,-1 6-117 0</inkml:trace>
  <inkml:trace contextRef="#ctx0" brushRef="#br0" timeOffset="145825.1564">15214 11325 467 0,'0'0'55'0,"0"0"-15"0,0 0-12 15,0 0-12-15,0 0-7 0,0 0-3 16,0 0-2-16,0 0 0 0,0 0 1 15,83-41 0-15,-29 35-2 0,17-3 1 16,14-2 0-16,16-1-2 0,18-2 0 16,16-2-6-16,13-3 3 0,13 1-4 15,8 1 2-15,5 1 0 0,5 2-1 16,-1 2-7-16,-2 3 2 0,-4 0-1 16,-3 3-2-16,-5 0-2 0,-2-1 3 15,-4 2 0-15,-2-1 3 0,-3-4 12 0,-2 1-3 16,-4 0-2-16,-3-2-1 0,-2-1-1 15,-2-1 3-15,-3 2 3 0,-3-3-1 16,-5 1 1-16,-8 1-2 0,-8 1 1 16,-8 3-1-16,-8 2-1 0,-11 3 0 15,-11 3-1-15,-11 0-9 0,-12 9-19 16,-9 3-41-16,-11 4-58 0,-10 2-137 16</inkml:trace>
  <inkml:trace contextRef="#ctx0" brushRef="#br0" timeOffset="146460.5929">16660 11685 152 0,'0'0'50'0,"0"0"7"16,0 0 1-16,0 0-4 0,-13-79-8 15,7 67-8-15,3 1-6 0,-3 0-5 0,2 1-8 16,-2 2-5-16,-5-2-5 0,2 3-3 15,-4 3-4-15,-3 3-1 0,1 1 1 16,-6 7-4-16,4 7 2 0,1 5-3 16,1 7 2-16,2 6 1 0,3 6 0 15,-1 3 1-15,2 6 1 0,3 2 4 16,0 2-4-16,6 3 3 0,0-2-3 16,0 3-3-16,4 0 2 0,2 0-3 15,3 1 3-15,1-3-1 0,0-2 2 16,0-5-2-16,3-5 0 0,-4-6-1 0,-3-3 1 15,-2-5-1-15,-2-3 2 0,-2-1 3 16,-3-3-2-16,-10-1 3 0,-6-2-5 16,-7-2 0-16,-4-1 1 0,-4-2-1 15,-2-3 0-15,-2 0-2 0,-1 1-4 16,1-2-10-16,-2 5-23 0,1-1-59 0,0 2-64 16,0-1-101-16</inkml:trace>
  <inkml:trace contextRef="#ctx0" brushRef="#br0" timeOffset="147099.3957">14715 9339 330 0,'0'0'52'0,"0"0"-9"16,0 0-10-16,0 0-7 0,0 0-3 15,0 0-6-15,0 0-8 0,0 0-3 16,0 0-2-16,-38-52-4 16,27 58-2-16,-7 13-28 0,-8 12-2 15</inkml:trace>
  <inkml:trace contextRef="#ctx0" brushRef="#br0" timeOffset="150865.3454">14653 9343 92 0,'0'0'38'0,"0"0"3"15,0 0-3-15,0 0-1 0,0 0-3 0,0 0-2 16,0 0-2-16,0 0-5 0,0 0-3 16,-13-8-5-16,11 8-2 0,1 0-2 15,-1-2 1-15,1 2-2 0,-1-1-1 16,1 1-2-16,-2-1-5 0,0-2 0 16,-1-3-3-16,-6 2 0 0,3 0 0 0,-2 0 0 15,1 0 0-15,4 3 1 0,-1-1 0 16,5 2 2-16,-2-2-3 0,2 2-1 15,-6 0-1-15,0 0-2 16,-2 0 2-16,-5 4 1 0,4 6-2 0,0 4 4 16,1 2-2-16,2 4-2 0,0 2 4 0,0-1-2 15,2 3 1-15,-2-1 1 16,2 1-1-16,3 0-1 0,-2 2 1 16,1-1 0-16,2 0 1 0,0 3 0 15,0 1 2-15,0-1-1 0,0 2 0 0,3 1 0 16,0 1 2-16,4 1-2 0,-3 1 0 15,1 2 3-15,-1 1-5 0,-1 1 2 16,0 0-3-16,0 1 0 0,-3 0 0 16,0 0-2-16,0 3 1 0,-3-1 0 15,-1-1-1-15,-5 2-3 0,-4-4 1 0,3-3-4 16,-3-6 4-16,-2-4-1 0,2-5 2 16,2-6-1-16,5-6-3 15,3-6-1-15,3-2-11 0,-1 0-32 16,1 0-49-16,1-7-61 0</inkml:trace>
  <inkml:trace contextRef="#ctx0" brushRef="#br0" timeOffset="152024.3301">14375 10800 215 0,'0'0'63'0,"0"0"-6"0,0 0-5 0,0 0-5 16,0 0-10-16,0 0-8 0,0 0-10 16,0 0-10-16,0 0-4 0,0 0-3 15,-68-70-2-15,49 84 0 0,2 4 0 0,2 5-2 16,1 0 2-16,4 4 0 16,3 0 0-16,-1 2 0 0,3-2 2 15,2 1-4-15,0-10 2 0,3 1 0 16,0-6 0-16,0-1 3 0,0 0-3 0,0-3 0 15,3 0 0-15,-2-6 0 0,6 3 1 16,-2-5 0-16,5-1 1 0,7 0 0 16,2-8-1-16,7-7 0 0,0-5 0 15,0-5 0-15,-3-2-1 0,2-2 2 16,-5 1 0-16,2-3 1 0,-5 3-1 0,-3 1 4 16,-2 2 2-16,-6 5 2 15,-2 2 5-15,-1 6 0 0,-3-2-2 0,-4-2-2 16,-5 7-7-16,-7-1-4 15,-7 9-3-15,-3 2-6 0,-3 16-7 0,-6 6-49 16,1 11-135-16,2 2-90 0</inkml:trace>
  <inkml:trace contextRef="#ctx0" brushRef="#br0" timeOffset="153240.0421">14080 8933 229 0,'0'0'55'0,"0"0"-9"0,0 0-8 15,0 0-9-15,0 0-7 0,0 0-9 16,-29-84-4-16,28 71-2 0,1-6-2 16,0 3 0-16,7-8-3 0,4 4-2 0,4-3 2 15,7 0-2-15,1-1 0 0,4-2 0 16,3-2 1-16,2-1 1 0,-1 1 2 15,-4-1 3-15,-1 1-4 0,-1-2 2 16,-2-1-3-16,-3-3-1 0,2-1 2 16,0-3 0-16,-5 2 5 0,-3-1 3 15,-3 4 0-15,-4 3-1 0,-6 3-1 16,-1 7-5-16,0 3 1 0,0 0-3 16,-5 8-1-16,-3-5 0 0,4 9-3 15,-6 0-3-15,-6 2 1 0,-2 3-1 0,-5 1 1 16,0 10 1-16,2 4-1 0,2 5-2 15,0 3 1-15,4 4 3 0,1 3 1 16,4 3 2-16,1-1-4 0,1 2 3 16,3-4-2-16,2 1 1 0,0-4 3 15,2 3 0-15,1-5 4 0,-3 1-1 0,3 0 0 16,0-2-4-16,0-2-1 16,0-5 2-16,0 3-1 0,0 0 2 15,-1 3-2-15,-1 4-1 0,-1 0 1 16,2-4 0-16,-2 2-2 0,1-6 1 0,2 0 0 15,-2-5-1-15,2 0 2 0,0 1 0 16,0-9-1-16,0 2 0 0,0-8 1 16,-2 0 1-16,2 0 1 0,0 1 3 15,0 0-1-15,0 1 2 0,0 0 2 16,0-1-2-16,0 1 1 0,0-2-4 0,0 0-1 16,0 0-3-16,0 0 1 0,7-11-1 15,-1-3 1-15,-3 1-1 0,4-1 0 16,-1 0 0-16,0 5 1 15,1-6-1-15,2 1-1 0,0 2 0 0,0-1-2 16,0 4 0-16,-3 3 1 0,-3 2-2 16,0 1 0-16,0 2-1 0,2-1 0 15,6 0 0-15,3 2 4 0,3 0 1 16,6 2 0-16,-5 5 0 0,2 2-1 16,-1 0 0-16,-5 1 1 0,2 1 0 0,-7-4 0 15,1 3-2-15,-4-4 1 0,1-2-1 16,0 2 1-16,-4-3 1 15,0 0 0-15,-3-3 3 0,0 0 1 0,0 0 5 16,2 0 2-16,-1 0 3 0,1 0-3 16,-1-1-3-16,2-13-5 0,0-4-2 15,2-6 1-15,-3 6 0 0,1 1 3 16,0-1 0-16,-2 7-3 0,2-5-1 16,-3 4-3-16,4 1-3 0,-1 0-4 15,2 3-11-15,6-2-19 0,5 7-53 0,9 0-111 16,4 3-63-16</inkml:trace>
  <inkml:trace contextRef="#ctx0" brushRef="#br0" timeOffset="154333.1947">16389 13177 411 0,'0'0'58'15,"0"0"-22"-15,0 0-9 0,0 0-7 16,0 0-10-16,0 0-2 0,0 0-5 15,0 0-3-15,0 0 1 16,0 0-1-16,-72-5 1 0,58 23 3 0,1 4-5 16,2 0 4-16,0 1-4 0,7 0-1 15,-1-6 2-15,4 1-1 0,1-1 0 16,0-1 0-16,4 2-1 0,6-4 1 16,5-5 0-16,1-2-1 0,2-5-2 15,5 0 0-15,-1-2-2 0,3-3 2 0,1-5 3 16,0-2 1-16,-3-4 2 0,-3-1 0 15,-1-3 1-15,-6 0 3 0,-3-2 0 16,-4 5 0-16,-5-5 0 0,-1 0-5 16,-3 0 4-16,-5-4-5 0,-8 4 2 15,-1 5-1-15,-5 6-2 0,-4 3-5 16,-5 6-3-16,-3 0-19 0,-1 2-60 16,0 5-138-16</inkml:trace>
  <inkml:trace contextRef="#ctx0" brushRef="#br0" timeOffset="155458.5474">15525 11735 273 0,'0'0'54'0,"0"0"-9"16,0 0-15-16,0 0-7 0,0 0-5 0,0 0-3 15,0 0-2-15,-35-91-5 0,35 82-4 16,0-8-1-16,7 2-2 0,3 1 0 16,3-3-1-16,2 4-1 0,4-2-2 15,1 4 0-15,2 0 0 0,2 1 1 16,2-3-1-16,2 0 3 0,-4-1 0 0,3-1 2 16,-3 0-1-16,-4-2-1 15,0 2 2-15,-7-2 0 0,0 2 0 16,-4 3 0-16,-3-3 3 0,-3 6-2 15,-2-4 3-15,-1 1-1 0,0 0-3 0,0 1 2 16,-6 3 1-16,0 0 0 0,3 3 4 16,-6 1-4-16,4 2-1 0,-8 1-4 15,-4 1-1-15,-2 3 1 0,-7 9-1 16,1 5 1-16,2 2-3 0,3 5 3 16,1-1-3-16,5 0 2 0,5 0-1 0,3 0 0 15,3-1-2-15,2 1 2 0,1 2 0 16,0 0 2-16,4 1-1 0,2 2 1 15,0-3-1-15,4 3 1 0,-3-2 0 16,-2-1 1-16,-1 1 1 0,-1 0 0 16,-3-2-1-16,0-6 2 0,0-1-2 15,0-6 0-15,0-5 2 0,0 0-2 16,0-6 3-16,0 0 3 0,0 0 1 16,0 0 5-16,-2 0 1 0,2 1-1 15,-1 1-4-15,1-2-3 0,-3 2-2 0,3-2-3 16,0-2 0-16,0-10-1 0,4-5 0 15,6-4 0-15,1 1 1 0,0 2-2 16,2 1 1-16,0 0 0 0,-4 7-1 16,2-1 0-16,-3 5-2 0,0 1 0 15,1 1 2-15,-5 3-1 0,5 1 0 16,4 0 1-16,6 4 0 0,2 7 1 16,-3 4 0-16,2 2 0 0,-5 1 0 15,2 0 0-15,-4 2-3 0,3-1 3 16,-3 1-1-16,0-1 1 0,-3-4 5 0,-3-3-5 15,3-2 4-15,-4-4-5 0,-3-3-1 16,0 1 0-16,-3-4 2 0,0 0 0 16,0 0-2-16,4 0 2 0,4-5-9 15,0-7 2-15,2-6-8 0,-1-4-4 16,1 1-14-16,-1 2-36 0,-2-1-57 0,2 1-134 16</inkml:trace>
  <inkml:trace contextRef="#ctx0" brushRef="#br0" timeOffset="156472.3643">17675 12243 301 0,'0'0'58'0,"0"0"-5"16,0 0-13-16,-32-88-4 0,28 73-6 15,-1 0-8-15,1 4-5 0,3-1-6 16,1 0-5-16,0 0-2 0,0 1-3 16,1 4 0-16,5-2-3 0,3 4 0 0,5-1-1 15,3 5 0-15,6 1 0 0,-1 0-2 16,3 8 4-16,-2 5-3 0,1 4 2 15,-3 0 0-15,-1 5 0 16,-3-1-1-16,-4 3 3 0,-2-1-1 0,-3 0 1 16,-4-2-2-16,-1-5 1 0,-3 2-1 15,0 3 1-15,0-1 2 0,-6 4 1 16,1-8-1-16,-2-2 0 0,4-6 0 16,0-4 2-16,1 1 0 0,2-5 2 15,-1 0 2-15,1 0 1 0,0 0-2 0,-2 0-2 16,0-2-1-16,-1-3-2 0,-2-5 1 15,2-8 1-15,3-2 1 0,0-6-1 16,0-1 0-16,0 1-1 0,6-2 3 16,0 5-1-16,0 0 1 0,0 1 4 15,1 5-2-15,-2-1-2 0,0 5-1 0,-1-1-3 16,1 5 1-16,-2 0-1 16,1 0 1-16,-4 5-1 0,3 0 0 15,-3 4-1-15,0-1-2 0,0 1 0 16,0 0-1-16,2 0 1 0,-2 0 0 0,2 1 0 15,-2 14 0-15,0 7 2 0,0 10-1 16,0 0 1-16,-7 4-3 0,3 2-1 16,1 1-1-16,1 1-2 0,2-5-2 15,0-4-2-15,9-4-3 0,7-4-1 16,5-5-8-16,3-9-4 0,3-2-11 0,4-5-14 16,0-2-20-16,3-6-25 15,-4-6-22-15</inkml:trace>
  <inkml:trace contextRef="#ctx0" brushRef="#br0" timeOffset="157572.6239">19279 12075 429 0,'0'0'50'16,"0"0"-12"-16,0 0-11 0,0 0-9 16,0 0-5-16,0 0-2 0,0 0-3 15,-67-78-4-15,58 75-2 0,-5 3-3 0,-6 0 0 16,-1 2 0-16,-6 9 0 0,0 2-1 15,1 7 2-15,0 1-3 0,2 2 0 16,4 3 0-16,3-2 0 0,4 1 0 16,4-1 1-16,1-2 0 0,5-5-1 15,0-7-1-15,3 1-1 0,0-5 3 0,0 0-1 16,0 1 2-16,0-3 0 16,0 1 1-16,0-3 1 0,7-2 3 15,6-2-1-15,6-15 1 0,7-7-1 16,1-5-1-16,2-5-1 0,1 0 2 0,-1-1-1 15,0-2 2-15,-1 1-1 0,-2 1 0 16,-3-2-1-16,-3 2-3 0,-3 0 3 16,-5 4-3-16,-3 2 5 0,-6 7-1 15,-3 4 1-15,0 2 2 0,-2 7-4 16,-5-3 1-16,1 5-4 0,-3 6 0 0,-5 1 0 16,1 3-1-16,-6 9 1 15,6 6 0-15,-1 5-1 0,4 4 6 16,1 4-5-16,2 0 4 0,4 3-2 15,3 1-3-15,0-3 1 0,3 0-4 0,7-1 3 16,1-1-1-16,5-3 0 0,2-3 0 16,2-6-2-16,3-4 0 0,-1-5 0 15,2-5-1-15,-1-4-2 0,0 0-1 16,-2-4-5-16,1-6-1 0,-1-5 2 16,-2-1 3-16,0-1 3 0,-3-1 5 0,0-2 4 15,-5 2 4-15,-1 0 0 0,-4 4 4 16,-2 1 2-16,-1 3 2 0,-1 4 0 15,-1 2 0-15,-1 4-3 16,0-1 1-16,0 1-4 0,0-2-1 0,0 0-4 16,0 1-3-16,0-1-2 0,0 0 0 15,0 2 2-15,0 0-1 0,0 0 0 16,0 0 1-16,0 7-2 0,0 3 1 16,-1 1 0-16,1-2-1 0,0 2-2 15,1-2 2-15,4 0-3 0,-4-6-1 0,2 2 3 16,3-5 2-16,-1 1 2 0,7-1 2 15,7 0 1-15,-2-6-1 0,6-3 1 16,-3 1 0-16,-3-4-1 0,-6 4 2 16,-1 0-2-16,0-2 2 0,-1 3 0 15,1-2 1-15,-4 3 1 0,-3 3 0 16,3-4-1-16,-2 5 0 0,-1-1-3 16,1 1-2-16,-4 2-2 0,0 0 0 15,6 0-2-15,4 3 1 0,4 8 2 16,1 7 1-16,-1 5 1 0,-2 4-2 0,-3 7 1 15,-1 5-2-15,-3 5 1 0,-2 5-1 16,-3 2 0-16,0 4-1 0,0 1 1 16,-3-2 3-16,-5 3-3 0,-5-4 3 15,0-4-2-15,-4-7-1 0,1-7 1 16,0-10-1-16,0-5 2 0,3-9 1 0,-1-5 1 16,-5-5 0-16,2-1 1 15,-7-6 2-15,4-6 0 0,4-5 0 0,-1-2 0 16,4-5 1-16,2-4-3 15,2-1-4-15,3-1 3 0,4-4-5 0,2 3 3 16,2-4 0-16,10 1-2 0,6 0 0 16,4-3-2-16,4 1-1 0,5 4-1 15,0 0-10-15,1 5-18 0,-3 2-44 16,2 6-88-16,-6-1-130 0</inkml:trace>
  <inkml:trace contextRef="#ctx0" brushRef="#br0" timeOffset="157760.1321">20232 12282 621 0,'0'0'1'0,"0"0"-7"0,0 0-55 15,0 0-223-15</inkml:trace>
  <inkml:trace contextRef="#ctx0" brushRef="#br0" timeOffset="164372.016">17211 10105 76 0,'0'0'36'0,"0"0"6"16,0 0 4-16,0 0-1 0,0 0-5 16,0 0-6-16,0 0-4 0,0 0-4 0,0 0-5 15,-17 0-4-15,17 0-5 0,-2 0-3 16,2 0-1-16,-1 0 0 0,1 0 1 15,-2 0 0-15,2 0 2 0,-1 0 1 16,1 0-1-16,-2 0-1 0,2 0-4 16,-1 0-1-16,1 0-3 0,0 0 3 15,0 1 2-15,0 1 2 0,-2 5 3 16,2-1-1-16,0 8-4 0,0 4-1 16,0 0-2-16,0 5-2 0,0-2 0 15,5 1-1-15,1-1 2 0,2 0-2 0,1 0 1 16,1-2-1-16,3-3-1 0,1-1 0 15,4-3 2-15,1 1-1 0,1-1 1 16,0-3 1-16,-3 0-3 0,-2-4 1 16,-4 1-2-16,-2-3 1 0,-4-2-2 15,3 3 1-15,-4-3 1 0,1 0 0 0,-1 1-2 16,-4-2 1-16,0 0-1 16,0 0-1-16,2 0 2 0,3 0-3 15,7-2-1-15,2-7-8 0,8-4-16 16,0-4-30-16,2 2-47 0,5-3-46 0</inkml:trace>
  <inkml:trace contextRef="#ctx0" brushRef="#br0" timeOffset="165741.0907">16874 10090 9 0,'0'0'17'0,"0"0"4"0,0 0 4 15,0 0 4-15,0 0 2 0,0 0 3 16,0 0-1-16,0 0 0 0,0 0 1 16,0 0 1-16,-32-54-3 0,30 53-1 0,2 1-5 15,-1-2-2-15,0 1-5 0,1-1-6 16,0 1-6-16,0-4-1 0,0-1-2 15,4-2 2-15,6-1-3 0,4 2 3 16,1-1-3-16,1 4 0 0,0 1 1 16,1 2-2-16,4 1 0 0,-1 0 1 15,-2 1-3-15,-4 3 2 0,-3 3-4 16,2 2 2-16,-3 0 0 0,5 7 0 16,-4 0 2-16,0 1 1 0,0 2-2 15,-2-1 0-15,-1 0 1 0,2 1-2 0,-5-7 0 16,1 1-2-16,-4-2 1 0,0 0 1 15,1 1 0-15,-2-1 0 0,1 1 1 16,-2 1-1-16,0 4 0 0,0-2 1 16,0 8 2-16,-8-2 1 0,-3 3 0 15,-5 0-2-15,-3 2-1 0,-3 0-1 16,-1-2 1-16,2-1-1 0,3-1 0 16,1-4 1-16,7-6-3 0,2-5 4 15,7-4-2-15,1-3-1 0,0 0 2 16,0 0 0-16,0 2 2 0,-3-1 3 0,3-1-2 15,0 2 3-15,-1-2 0 0,1 0 0 16,-3 2 0-16,3-2-7 0,-1 0 2 16,1 0-4-16,0 0 2 0,0-5 0 15,0-1 0-15,0-7-2 0,0-2 1 16,4 7 2-16,1-8-1 0,3 3 2 0,-1 0-2 16,4-5 0-16,0 3 1 0,-3-2 1 15,4 2-2-15,-3 0 1 16,-1-2 1-16,1 2-2 0,1-2 0 15,-1 2 2-15,-3 3-1 0,1-1 0 0,1-1 0 16,1-1-2-16,4-6 1 0,5-3 0 16,2 0 0-16,3-2 0 0,3-2-1 15,1 3 2-15,-2 0-1 0,-2 4 1 16,-8 8 1-16,-5 1 1 0,-3 6-1 16,-4 3 1-16,0 0 0 0,-3 3-1 0,0-1-1 15,0 1 1-15,0 0-2 0,1-2-2 16,-1 2 0-16,0-2-2 0,0 2 1 15,0 0 1-15,-3 0 1 0,-10 6 0 16,-4 6 1-16,-5 5-1 0,5 2 1 16,0 1-1-16,6 0 1 0,1 3 0 15,6 1 0-15,0 1 0 0,2 2 0 16,1 0-1-16,1 1 0 0,0 1-1 16,4-4-3-16,5 1 0 0,4-3 0 15,3-2-4-15,7-3-6 0,3-4-38 0,3-5-60 16,3-5-104-16</inkml:trace>
  <inkml:trace contextRef="#ctx0" brushRef="#br0" timeOffset="168356.9505">3125 14696 542 0,'0'0'31'0,"0"0"-6"0,0 0-8 16,0 0-9-16,0 0-4 0,0 0-4 0,0 0-3 15,0 0 0-15,0 0 1 0,-9-7 0 16,12 4 1-16,13 1 2 0,7-1 0 15,3 0-2-15,0 0-2 0,4 0-2 16,-2 1 3-16,-1 0-3 0,-1-1 4 16,-7-1-6-16,1 3-10 0,-4 1-15 15,-4 0-13-15,1 5-15 0,-9 5-8 16,-4 7-1-16,-4 6 10 0,-12 2 7 16,-10 4 17-16,-6 3 16 0,-7 0 6 15,-4 1 11-15,-2-2 4 0,0-4 15 0,3-4 14 16,4-5 16-16,5-6 19 0,13-5 11 15,10-2-6-15,5-3-10 0,5-2-18 16,-1 0-20-16,1 0-12 0,0 0-4 16,0 2 1-16,1-2-3 0,17 0 1 15,9-4-2-15,11-1 1 0,4 3-5 0,3 1-4 16,2-1 0-16,3 2-1 16,3 0 1-16,8 0-4 0,1 2-15 15,6-1-54-15,0 1-113 0,7 3-84 16</inkml:trace>
  <inkml:trace contextRef="#ctx0" brushRef="#br0" timeOffset="168992.712">5473 13148 346 0,'0'0'79'0,"0"0"-12"15,0 0-24-15,0 0-19 0,0 0-8 0,0 0-3 16,0 0-5-16,0 0-3 0,0 0-4 15,0 0-3-15,-35-45-2 0,31 45-1 16,-3 1 0-16,-5 13 2 0,-5 5 3 16,2 6 2-16,-2 7 3 0,1 1-4 15,2 2 2-15,2 0-3 0,3 0 0 16,1 1-2-16,-1 2 1 0,5 2 0 16,-2 5 0-16,1 4 0 0,0-1 1 15,2 4 0-15,3-2-1 0,0-3 0 16,0 0-3-16,6-1 7 0,1 0 0 0,-3 1-1 15,2-1 3-15,-3-2-5 0,0-3-1 16,-3-3 1-16,0-3 0 0,0-4 0 16,-3-3-2-16,-6-5 4 0,-5-3-4 15,4-4 2-15,-2-5 2 0,5-4-1 16,4-5 0-16,3-2 1 0,-1 0 0 0,1 0-2 16,-2 0-1-16,1 3-3 15,-1-3-6-15,1 0-14 0,-8 0-33 16,3 0-59-16,-5-5-118 0</inkml:trace>
  <inkml:trace contextRef="#ctx0" brushRef="#br0" timeOffset="170293.8126">6844 13650 365 0,'0'0'64'16,"0"0"-20"-16,0 0-10 0,0 0-10 15,0 0-11-15,0 0-3 0,0 0-5 0,0 0-2 16,0 0-4-16,-30-43-3 0,30 43 0 16,-2 0-1-16,2 0 3 15,-1 1 2-15,1 13 0 0,0 3 0 16,0 5-2-16,0-1 1 0,0-1 0 0,4-3 0 15,2-1 1-15,1-3 1 0,2-3-1 16,1 0 1-16,-2-6 0 0,4 2 0 16,7-4 2-16,0-2 0 0,7-1-1 15,-2-6 0-15,2-4 0 0,-2-4 2 16,0-3-1-16,-1-2 0 0,0-3 0 16,-4 1-1-16,-3-2 2 0,-4 0 1 0,-5 2 2 15,0-1-1-15,-3 5 1 16,-2-1 3-16,-1 8 1 0,-1 4 2 15,0-5-1-15,0 7-3 0,0 0 0 0,0 0-5 16,0 5-3-16,0-2-2 0,0 2-2 16,0 0 0-16,0 0 0 0,0 14 4 15,2 8-2-15,2 8 1 0,-1 3 0 16,7 4-2-16,-3 4 0 0,-1 3 2 16,4 1-2-16,-1 5 1 0,-5 3 5 0,3 4-5 15,-1 3 3-15,-3 2-3 0,-1-1-4 16,-2 0 3-16,0-4 0 0,0-9 2 15,-2-6-1-15,-2-7 0 0,1-12 0 16,0-9 1-16,3-8 1 0,-3-3 1 16,0 0 0-16,0 0 0 0,-4 0-1 15,-3-3 2-15,-3-2-1 0,-6-7 1 16,2-5 0-16,7-6-1 0,-2-1 1 16,1-4-1-16,3-6 1 0,1 0-2 15,4-5 0-15,3 1-1 0,0-1 1 0,3 1-1 16,7 3 1-16,0 2-2 0,5 3-2 15,-2 2-2-15,3 1-3 0,2 1-4 16,3 1-8-16,2 0-10 0,0 4-41 16,3 4-54-16,-10 6-80 0</inkml:trace>
  <inkml:trace contextRef="#ctx0" brushRef="#br0" timeOffset="172920.3355">9165 13401 356 0,'0'0'50'16,"0"0"-6"-16,0 0-6 0,0 0-6 15,0 0-10-15,0 0-6 0,0 0-6 16,0 0-4-16,0 0-1 0,0 0-3 0,-52-74-2 16,52 65 0-16,4-3-1 0,8-5-1 15,5 4 1-15,9 1 0 16,0-1-2-16,3 1 1 0,3-2-1 0,-2 3-4 15,2-3 7-15,-3-2-5 0,-3 1 6 16,-1-1-1-16,-2-2-1 0,-5 1 2 16,-2-3 0-16,-5-1 0 0,-3-2 1 15,-2-1-1-15,-5-3 0 0,-1-1 0 16,0-1-1-16,-7 0 1 0,-3 2 1 16,0 3-1-16,-2 3 0 0,-2 4 1 0,8 4-1 15,-4 5 1-15,0 1-1 0,7 4-1 16,-6 2 0-16,-1 1-2 0,-1 1 1 15,-4 11-2-15,4 6 2 16,-1 5-2-16,6 6 3 0,0 6 0 0,2 5 0 16,0 2 0-16,1 2 0 0,3 0-1 15,0 0 2-15,0 0 4 0,0-1-5 16,4-2 4-16,2-3-3 0,-3-3-2 16,1-3 1-16,-1-5-1 0,-1-9 0 15,-1 0 1-15,2-7 0 0,-3-5 1 0,0 0 1 16,0-6 3-16,0 0 6 0,0 0 6 15,0 0-1-15,0 0-1 0,0 0-5 16,6-11-5-16,-1-5-3 0,3-8 2 16,0-3-4-16,4 2 0 0,2-1 0 15,1 2 1-15,-1 2-1 0,-5 9 0 16,4 1-1-16,-7 4-9 0,-3 5 6 16,4-1 1-16,5 4 2 0,3 0 6 15,7 5-6-15,-3 8 0 0,1 2 1 16,0 2-2-16,-1 2 2 0,1 1-1 0,-2 0 1 15,2 0-4-15,-1-2 1 0,-5 0-3 16,2-3-4-16,-1-1-7 0,-5-4-22 16,-2-3-42-16,1-3-55 0,-6-1-132 15</inkml:trace>
  <inkml:trace contextRef="#ctx0" brushRef="#br0" timeOffset="173154.0354">9983 13311 434 0,'0'0'61'16,"0"0"-18"-16,0 0-18 0,0 0-11 0,0 0-8 15,0 0-3-15,0 0-4 0,0 0-3 16,29-79-2-16,-20 71-8 0,8 2-3 15,2 4-13-15,1 2-34 16,8 0-38-16,2 0-41 0,-1 0-55 0</inkml:trace>
  <inkml:trace contextRef="#ctx0" brushRef="#br0" timeOffset="173936.3168">10693 13115 392 0,'0'0'63'0,"0"0"-13"0,0 0-15 16,0 0-8-16,0 0-6 0,0 0-3 15,0 0-4-15,0 0-1 0,0 0-5 16,-45-30-3-16,44 30-3 0,-1-1 0 0,2 1-2 16,-1-1 0-16,1 1 1 0,-3-3 0 15,3 3-1-15,0 0 0 16,0-2 1-16,0 1-1 0,0-1 1 0,0 0 0 15,0 1 0-15,0 0-1 0,0-1 1 16,0 1 0-16,0-1-1 0,0 1 0 16,0-2 2-16,0 2-4 0,0 0 2 15,0-1 0-15,0 2 0 0,0-1 0 16,-2 1-1-16,2-2 0 0,0 2 1 0,0-1-1 16,0 1 0-16,0-1 0 0,0 1-1 15,0 0 1-15,0-2 0 0,0 2 0 16,-2 0-1-16,2 0 2 0,0 0-1 15,0 0 1-15,0 0-1 0,0 0 0 16,0 0 0-16,0 6 1 0,0 6-1 16,0 2 2-16,0 4-3 0,0-3 2 15,2-4-2-15,3 4 0 0,-2-6 0 16,1 0 0-16,1 0-1 0,1-1 2 16,-2-2 1-16,0-3 0 0,8-2 0 0,-2-1 0 15,6-1 1-15,3-8-1 0,-4-3 0 16,0-2 2-16,-1-2-1 0,-2-1 0 15,1-1 1-15,-3-2-2 0,-3 8 2 16,1-2-1-16,-3 5 1 0,-2 4 1 16,0 0 0-16,-3 5-2 0,0-1 0 15,0 1-2-15,0-1-1 0,0 1 0 16,3-3-1-16,-3 3 0 0,4 0 2 16,2 7 1-16,3 9-1 0,2 3 2 15,-2 5-2-15,0 5 1 0,1 3 4 0,-3 5-5 16,5 3 3-16,-2 3-4 0,-2 4-2 15,1 3 2-15,-1 2-1 0,-3 1 2 16,-1-3-3-16,-2-3 2 0,-2-8-1 16,0-7 1-16,-2-6 2 0,-2-10 0 15,-6-4 0-15,-2-5 0 0,-5-4 0 16,-5 0 1-16,-1-3 2 0,-1-1 0 16,2-10 1-16,3-2 0 0,3-7 0 15,3-2 0-15,-1-3 1 0,8-4-2 16,2-3-1-16,4 0-1 0,0-2 0 0,7 0-1 15,9 0-1-15,3 3-1 0,5 0 0 16,7 4-1-16,2 1 0 0,3 1-5 16,4 4-4-16,-2 3-13 0,1 3-29 15,-1 6-46-15,-4 3-60 0,-2 6-106 16</inkml:trace>
  <inkml:trace contextRef="#ctx0" brushRef="#br0" timeOffset="174320.1648">9405 13966 423 0,'0'0'68'0,"0"0"-18"0,0 0-17 16,0 0-15-16,0 0-8 0,0 0-4 15,0 0-8-15,0 0 3 0,0 0-6 0,58-83 7 16,-22 73 1-16,13 2-1 0,7 0 0 15,8 2-1-15,4 0-1 0,7 1-1 16,2 1 1-16,1 1-3 0,0 3-4 16,3-3 1-16,-1 3-6 0,2 0-1 15,-1 0-14-15,-1 0-29 0,-4 0-49 16,-1 0-45-16,-5-4-63 0</inkml:trace>
  <inkml:trace contextRef="#ctx0" brushRef="#br0" timeOffset="175105.2554">9811 14395 427 0,'0'0'35'0,"0"0"-2"16,0 0 1-16,0 0-7 0,0 0-8 16,0 0-5-16,0 0-3 0,0 0-2 0,0 0-4 15,0 0-1-15,-53-36-3 0,53 32-1 16,4-4-1-16,9-3 0 0,9-4 0 15,1 3-1-15,1 0-1 0,1 1 2 16,3-2 0-16,1-1 2 0,2-2 0 16,1-3 1-16,-1-1-2 0,-4 2 1 15,-1-2-1-15,-6 2 1 0,-4 0-1 16,-3 0 2-16,-6 4 1 0,-1-2 0 16,-4-1 1-16,-2-3-3 0,0-4 0 15,0 1 2-15,-5 2-2 0,-2 1 1 0,1 6-1 16,-1 1 1-16,3 5-2 0,1 4-3 15,1 1 4-15,2 3-6 0,-1-2 3 16,1 2 7-16,-6 0-8 0,-1 0 7 16,-3 10-4-16,-2 7-2 0,2 6 3 15,0 6-2-15,6 4 0 0,-1 4-2 16,4 5 1-16,-1 5-1 0,2 3 4 0,0 2-3 16,0 0 2-16,3-4-1 15,2-3 1-15,-1-4-1 0,0-7 1 16,-1-6 6-16,1-9-6 0,-2-8 5 0,-1-5-5 15,-1-6 2-15,0 0 2 0,0 0 3 16,0 2 4-16,2-2-7 0,-2 1 5 16,0-1-9-16,0-12 2 0,0-7 0 15,0-8-1-15,3-3 2 0,4-2-3 16,3-1 3-16,3-2-3 0,6 1 2 0,1 2-1 16,0 2 0-16,1 6-1 0,-3 6-1 15,-4 7-1-15,1 5 0 16,0 6 0-16,1 3 0 0,5 10 1 15,-3 3-1-15,-1 5 1 0,2 4 0 0,-3-2 0 16,-3 4 0-16,3-2 0 0,-3-2-1 16,1-2 0-16,-1-2-1 0,0-3 0 15,-3-5 0-15,1-4-1 0,-4-1-1 16,-2-4 0-16,6 0 2 0,-1-2-2 16,4-7-2-16,4-4-10 0,-1-9-22 0,-1-1-33 15,1-4-52-15,3-1-106 0</inkml:trace>
  <inkml:trace contextRef="#ctx0" brushRef="#br0" timeOffset="175904.3569">12420 13254 440 0,'0'0'62'0,"0"0"-23"0,0 0-8 15,0 0-12-15,0 0-7 0,0 0-6 16,0 0-4-16,0 0-3 0,0 0 0 16,0 0 5-16,-6-24-4 0,6 41 5 0,2 8-4 15,2 10-1-15,4 4 0 0,-2 1-2 16,0 4-1-16,-3 2-1 0,4 1 1 15,-2-2-1-15,0-6 3 16,-2-3 1-16,2-7 0 0,-4-10-1 0,-1-8 1 16,3-5-1-16,-3-6 0 0,0 0 2 15,0 0 2-15,1 1 3 0,-1 1 2 16,2-2-1-16,1 0-2 0,3-4-1 16,5-10-4-16,1-7 1 0,2-5-1 15,1-2 2-15,0-2-1 0,0 3 0 0,2 1-1 16,1 5 0-16,-1 3-1 0,-1 5 0 15,-3 5 0-15,0 4-1 0,3 4 0 16,-2 0-1-16,6 6 2 0,-2 5-2 16,-2 3 2-16,-3 4-1 0,-2 3 1 15,-3 3 0-15,-4 1 1 0,-4-1-2 0,0 1 1 16,-3-5 0-16,-6 1 1 16,-5 1 0-16,-2-2 1 0,-6-2-2 15,-2-1 1-15,-2-3 0 0,0-2 0 16,-2-4-1-16,2-1 1 0,9-2-2 0,-1-3-1 15,7-2-2-15,-1 0-5 0,1 0-26 16,7 0-42-16,-2-7-80 0,4 2-119 16</inkml:trace>
  <inkml:trace contextRef="#ctx0" brushRef="#br0" timeOffset="176079.6346">13007 13679 269 0,'0'0'-31'0,"0"0"-74"16</inkml:trace>
  <inkml:trace contextRef="#ctx0" brushRef="#br0" timeOffset="177236.13">11059 12912 423 0,'0'0'43'15,"0"0"-22"-15,0 0-13 0,0 0-5 16,0 0 1-16,0 0 1 0,0 0 5 15,78 25-1-15,-42-1-2 16,2 8 1-16,1 5-1 0,1 8 0 0,-2 3 1 16,-2 7 1-16,-2 3-4 0,-3 4 1 15,-3 5-3-15,-4 4-4 0,-5 5 2 16,-4 3-2-16,-8 6 1 0,-7 0 4 16,-3 5-5-16,-9 2 1 0,-11 4-7 15,-7 3-10-15,-6 3-16 0,-9-1-69 0,-4-2-99 16</inkml:trace>
  <inkml:trace contextRef="#ctx0" brushRef="#br0" timeOffset="177757.9585">8545 12759 397 0,'0'0'69'0,"0"0"-23"0,0 0-21 16,0 0-11-16,0 0-8 0,0 0-8 15,0 0 0-15,0 0 3 0,0 0 3 16,-25 73 2-16,18-16 0 0,1 8-2 16,0 6-4-16,2 5 2 0,1 5 2 15,3 2-3-15,0 5 3 0,1 2-4 16,8 0-4-16,4-1 3 0,0-6-3 16,7-5 5-16,2-8 1 0,4-4-2 15,6-5 3-15,3-5-7 0,5-6-1 0,-1-3-7 16,9-6-14-16,4-1-30 0,0-4-50 15,4 0-46-15</inkml:trace>
  <inkml:trace contextRef="#ctx0" brushRef="#br0" timeOffset="180204.8726">14561 13707 166 0,'0'0'47'0,"0"0"-3"0,0 0-2 15,0 0 0-15,0 0-1 0,0 0 4 16,0 0-2-16,0 0-7 0,0 0-7 16,0 0-12-16,-43-78-8 0,33 67-6 15,-5 2 0-15,-8 2-3 0,-4 7-2 16,-5 0 1-16,-1 9 1 0,1 3 0 0,2 5-2 15,4 0 1-15,4 2 1 0,3 1-4 16,5 2 4-16,4 0-3 0,1 1 4 16,3-1-2-16,3 1 0 0,3-1 6 15,0-1-6-15,2-3 5 0,8-1-2 16,1-2-2-16,5-4 0 0,3-2 1 16,3-7-2-16,4-2 1 0,1 0-1 0,1-7 2 15,1-7-2-15,0-2-3 0,-2-5 5 16,-1-4-5-16,-1-1 4 15,-4-3 3-15,-3-1-2 0,-4-2 4 0,2-2 0 16,-3-3-1-16,-4-1 1 0,-3 0-1 16,-3 2 1-16,-3-1 0 0,0 5-2 15,-3 2 2-15,-5 3 1 0,1 2-1 16,-3 2-2-16,4 8 0 0,2 6 0 16,2 6-1-16,2 3 0 0,-1-1-2 0,1 1-4 15,0 0 1-15,-2 0 0 0,1 0 1 16,1 12 1-16,0 9-1 0,0 8 1 15,0 4-1-15,1 5 0 16,5 3 0-16,2 2 1 0,0 2-3 0,4-2 1 16,1-1-4-16,3-5-2 0,0-4-1 15,-2-5-6-15,2-6-13 0,0-4-16 16,-4-5-10-16,0-4-18 0,-3-4-6 16,3-5 1-16,5 0 11 0,-2-4 19 15,5-9 30-15,-7-2 17 0,1-5 15 0,-5-2 12 16,2-2 11-16,-5 0 8 0,0-2-1 15,-2-1 8-15,-1 2 1 0,-1 5 3 16,-2 1 0-16,0 5-6 0,0 1-11 16,0-1-9-16,0 8-9 0,0 1-5 15,0 5-5-15,0-1-6 0,0 1-4 16,0 0-1-16,0 0 0 0,0 0 1 16,0 12-1-16,0 5 0 0,0 7 0 15,0-1-2-15,3-2 0 0,-2-4 0 16,2-2-1-16,1-2 0 0,-1-4 2 0,0 4-1 15,-3-9 1-15,3 2 0 0,-3-6 2 16,0 0-1-16,6 0 2 0,6 0-1 16,5-7 2-16,4-5-1 0,-5-1 0 15,0-5-1-15,-4 2 1 0,1 0-1 16,-2 1 2-16,-3 5 0 0,-2 4 0 0,0 0 2 16,-3 2-1-16,0 2-2 15,0 0-1-15,-3 2-2 0,0-2 1 16,8 2-1-16,3 2 1 0,6 8 0 15,6 5 0-15,-5 5 0 0,1 5 0 0,-3 3 1 16,0 3-1-16,-3 4 1 0,-2 3 4 16,1 3-5-16,-6 1 4 0,-1 5-4 15,-5 0-1-15,0 2 1 0,-5 1-2 16,-4-1 1-16,-3-2-1 0,-4-6 0 16,3-5-1-16,-4-9 1 0,8-8 0 0,-1-6 6 15,2-7-1-15,-1-4 1 0,-6-2 0 16,-2-5-2-16,-3-10 1 0,2-9 0 15,3-5 1-15,4-6 0 0,5-3-1 16,6-1-3-16,0-2 2 0,8 1-3 16,5 1 2-16,7 3-5 0,3 1 3 15,0 3-4-15,1 6-8 0,2 2 2 16,1 4-20-16,3 8-28 0,4 2-72 16,0 9-155-16</inkml:trace>
  <inkml:trace contextRef="#ctx0" brushRef="#br0" timeOffset="181146.2178">5606 15379 291 0,'0'0'52'0,"0"0"-11"0,0 0-15 15,0 0-12-15,0 0-8 0,0 0-4 16,0 0 4-16,0 0 2 0,0 0-1 16,26-6 2-16,4 12-1 0,5 1-2 15,1-2 1-15,2 3-2 0,5 0 2 0,-2 1-2 16,5 0-2-16,2 0 3 16,5-2 0-16,8 1 2 0,4-2-2 15,6-1 0-15,10-5-4 0,4 0-1 16,6-2 0-16,5-5 2 0,8-4-1 0,7-3-1 15,12-1 1-15,12-2-1 0,8-2 1 16,7-1 0-16,9 1-2 0,5-1 0 16,6 3-1-16,1 0-2 0,7 1 2 15,1 0-2-15,6 2 1 0,2-3-4 16,1 3 2-16,1-2-2 0,4 4 3 0,3 1 2 16,1 3-1-16,4-1 5 15,3 1-3-15,4 3 1 0,0-2 0 16,2 1 0-16,-2-1-1 0,3 2 2 15,-1-1-2-15,1 1 0 0,3 0 1 0,-3 1 0 16,-2-1 1-16,-1-2 1 0,0 1-3 16,0-2 1-16,-1-1-1 0,-2 0 1 15,-2-2-3-15,-5-4 0 0,-3 0-1 16,-1-2-1-16,-6 1 3 0,-5-3-1 16,-2 1 2-16,-7 0-1 0,-4 0-3 0,-6 0 1 15,-6 1 1-15,-10 2-1 0,-8 1-1 16,-8 0-2-16,-10 4-6 0,-8 2-1 15,-13 1-13-15,-10 2-24 0,-11 5-30 16,-14 0-36-16</inkml:trace>
  <inkml:trace contextRef="#ctx0" brushRef="#br0" timeOffset="181899.8272">8527 15700 284 0,'0'0'61'0,"0"0"-14"16,0 0-5-16,0 0-9 0,-76-81-7 15,58 71-1-15,4 3-2 0,1 2-3 16,2 1-7-16,0 1-5 0,-1 2-3 16,2 1-5-16,-7 1 0 0,1 10 0 15,-4 6-1-15,1 5-2 0,3 7 2 0,2 4 1 16,3 7 0-16,4 4 6 0,2 4-4 15,5 6 2-15,0 1-4 16,2 4-4-16,4 3 2 0,6 3 0 0,2 4 1 16,-1 2-1-16,0-4 2 0,3-2 3 15,-3-3-4-15,0-6-2 0,0-3-1 0,-3-7-2 16,-1-2 4-16,-5-1 1 16,-4-1 1-16,-1-1-1 0,-15 0 0 15,-3-3-1-15,-7-5 2 0,-1-4-1 16,-2-9 1-16,1-3-2 0,2-7-2 0,3 2-7 15,-2-6-13-15,-5 2-33 0,3 3-35 16,-8-1-57-16,0 3-76 0</inkml:trace>
  <inkml:trace contextRef="#ctx0" brushRef="#br0" timeOffset="183721.1851">9844 16167 219 0,'0'0'52'0,"0"0"-8"15,0 0-4-15,0 0-7 0,0 0-6 16,0 0-5-16,0 0-7 0,0 0 0 16,0 0-5-16,-27-15-4 0,25 15 0 15,2-1 0-15,0-1 0 0,0-3-1 16,11-5 0-16,9-4 0 0,7-4-1 16,2 0 0-16,7 3 0 0,-1-4-3 15,1 3 0-15,-1-3-1 0,0 3 0 0,-2-1 0 16,-1 2-1-16,-3 0 2 15,-5 1-1-15,-1 1 1 0,-5-1-1 0,-1 2 1 16,-4-3 0-16,-3 5-5 0,-4-3 7 16,-3-3-4-16,0 5 7 0,-3-8-3 15,0-1-1-15,-3 1 0 0,-6-6-4 0,-2 3 4 16,-1 2 0-16,-1 3 0 16,-1 2 2-16,-1 1-3 0,5 6 0 15,0 1 0-15,1 4-1 0,-2 2 0 16,-2 1-1-16,-3 0 0 0,0 8 1 0,0 6 0 15,0 1 1-15,2 5-2 0,2 1 0 16,2 2-1-16,1 4 2 0,5-4-2 16,1 4 2-16,3-2 6 0,0 1-6 15,0-2 5-15,6-1-5 0,1-2-1 16,0 0 0-16,2 1 0 0,0-1 0 16,2 0-1-16,-2 0 0 0,1 1 1 0,1-2-1 15,-2 2 1-15,0-2-1 16,-6-5-2-16,5-2 1 0,-5-3 0 15,-1-6 1-15,1 2 4 0,-3-6 0 0,0 0 0 16,0 0 3-16,1 2 3 0,-1-1 1 16,2-1 4-16,-2 2-4 0,1-2-1 15,-1-12-4-15,3-6-2 0,3-9 0 16,2 2 0-16,-2-2-2 0,4 1 2 16,1 2-2-16,-6 6 3 0,4 5-2 0,-5 6-1 15,-1 2 0-15,0 2-3 0,-3 3 0 16,3-2 0-16,10 2 0 0,0 0 2 15,9 3 1-15,-6 8-3 16,2 3 0-16,-2 4 1 0,3 6 1 0,1-1-3 16,-2 3 3-16,2 0-4 0,-3-2-1 0,2-1-1 15,0-2-1-15,-3-2 2 16,0-3 1-16,-5-7-7 0,2-3-9 16,3-5-26-16,1-1-33 0,1-5-37 15,1-9-58-15</inkml:trace>
  <inkml:trace contextRef="#ctx0" brushRef="#br0" timeOffset="183985.6631">10730 16084 470 0,'0'0'54'0,"0"0"-13"16,0 0-10-16,0 0-10 0,0 0-7 16,0 0-9-16,0 0-4 0,0 0-1 15,0 0-1-15,0 0 0 0,5-29 1 16,14 24-2-16,6 2-2 0,2-1 0 16,3 0-2-16,4 2-1 0,-1-1-9 0,8 1-26 15,-3-3-60-15,3 1-42 16,-3 1-128-16</inkml:trace>
  <inkml:trace contextRef="#ctx0" brushRef="#br0" timeOffset="184653.4066">11379 15863 432 0,'0'0'50'0,"0"0"-8"16,0 0-19-16,0 0-1 0,0 0-4 15,0 0-5-15,0 0-4 0,0 0-5 0,0 0-3 16,0 0-3-16,-39-36 0 0,30 38 1 15,2 3-1-15,-3 8 1 0,7 1 5 16,3 2-3-16,0 4 3 0,6-4-4 16,2-3-2-16,1-1 2 0,0-3-3 15,-1-4 2-15,4 2 1 0,-3-4-3 0,0-3 4 16,0 0-1-16,0 0 1 16,7-5 2-16,-6-8-1 0,5-2-1 15,-3-2 1-15,-3 0-2 0,0-1-5 16,1 0 6-16,-3 0-4 0,-1 6 5 0,0-2 1 15,2 0-1-15,-2 5 0 0,-1 0 0 16,0 3-1-16,-2 3 0 0,0 1 0 16,7-2-1-16,-1 4 0 0,4 4-1 15,4 4 1-15,-2 4 0 0,-1 5 0 16,-2 3 0-16,-1 2 5 0,-2 4-5 16,0 3 5-16,-3 2-6 0,-2 4-2 0,-4 0 2 15,0 5-4-15,-3 1 2 16,-3 2-2-16,-4 1 1 0,1-1 0 15,-2-5 0-15,-2-3 0 0,-3-3 3 0,3-9 0 16,-3-6 1-16,4-7 1 0,-1-2 1 16,-4-6-1-16,2-2 1 0,-6 0 3 15,1-5-1-15,4-5 2 0,-2-3-2 16,5-2 0-16,-1-5 0 0,4-2 0 16,-1-3 1-16,5-2-1 0,1-3 0 0,5-2-2 15,0 0 0-15,11-1-1 0,6-2-2 16,6 1 2-16,3 1-3 0,4 3-3 15,3 0-4-15,2 5-10 16,7 4-34-16,0 3-79 0,0 4-151 0</inkml:trace>
  <inkml:trace contextRef="#ctx0" brushRef="#br0" timeOffset="185361.3593">9979 16643 441 0,'0'0'51'0,"0"0"-13"0,0 0-15 15,0 0-12-15,0 0-1 0,0 0-1 16,0 0-1-16,121-31 1 0,-61 21-1 16,6 2-2-16,5 0-3 0,6-1-2 15,1 1 1-15,4 1-2 0,2-1-1 16,7 2 1-16,0 3-2 0,3-2-1 16,2-1-1-16,-1 3-4 0,2-1-6 15,0 2-13-15,0 2-32 0,-3-1-52 16,1 1-66-16</inkml:trace>
  <inkml:trace contextRef="#ctx0" brushRef="#br0" timeOffset="186279.9942">10748 17070 117 0,'0'0'45'0,"0"0"-8"16,0 0-7-16,0 0-7 0,0 0-6 15,0 0-2-15,0 0 0 0,0 0 1 16,0 0 2-16,0 0-5 0,-40-2 0 16,38 2-4-16,1 0-3 0,1-2-2 15,0 0-1-15,0 1-1 0,0 1 2 0,0-7 1 16,0 3-1-16,6-2 0 0,1 0 1 15,2 2-2-15,5-4 1 0,-1 0 0 16,7-1-1-16,-1 0-1 0,3-2 0 16,2 2 0-16,2 0 0 0,2 0 0 15,2 0-2-15,2 0 1 0,0-2 0 0,1 2 1 16,-1-5 1-16,0 2-2 16,-5-1 1-16,-1-1 0 0,-7 0 2 15,-3 5 0-15,-6 0-1 0,-1-3 4 16,-2 5-3-16,-1-9 3 0,-3 7 0 0,-3-5 2 15,0-2 0-15,-6-3 1 0,-4 0-1 16,-2 1 0-16,-1 4-2 0,-1 0-1 16,2 5-2-16,-1 2-1 0,3 2-1 15,0 5 1-15,-9-3-1 0,-1 3-4 16,-2 6 1-16,2 6-1 0,-2 8 1 0,3 0-1 16,2 4 1-16,4 3-1 0,2 2 1 15,3 3-2-15,4 3 1 0,2-2-1 16,2 2 1-16,2 0 0 0,7-1 0 15,2-2 1-15,4-2 0 0,-1-3-2 16,-1-2 3-16,0 0-2 0,0-5 3 16,-4 0-1-16,0-3 1 0,-4-6 18 15,-2-2-20-15,0-4 1 0,-3-5 2 16,0 0 4-16,0 0 10 0,0 0 3 16,1 0 2-16,-1 0-20 0,0 0 9 0,0 0-6 15,-1-3 0-15,-5-6 0 0,-1-4-1 16,4 3 1-16,2-9-4 0,1-1 0 15,3 0 0-15,8-6 1 0,2 7-1 16,3 2 0-16,0 3-3 0,4 5 3 16,-1 2 0-16,4 2-2 0,3 3 2 15,2 1-5-15,-1 1 4 0,5 0 0 16,-3 0-3-16,0 0 0 0,-2 5 0 16,-2 0-1-16,1 3 4 0,0 0 1 15,-2 1-4-15,-2 0-2 0,-3 2-3 0,-3-1 0 16,-6-1-1-16,2 2-3 0,-1-4-10 15,-4 1-14-15,1-1-9 0,0-5-11 16,-5 1-10-16,9-3-30 0,8-4-46 16</inkml:trace>
  <inkml:trace contextRef="#ctx0" brushRef="#br0" timeOffset="187424.4339">13165 15897 275 0,'0'0'67'0,"0"0"-17"0,0 0-1 16,0 0-14-16,0 0 0 0,0 0-11 16,0 0-8-16,0 0-8 0,0 0-4 0,0 0-2 15,-27-40 2-15,26 50 3 0,-3 7-3 16,0 10 5-16,1 3-8 0,0 2-2 15,0 0 0-15,1 2-1 0,2 2 1 16,0 0-2-16,0-1 2 0,3 0-1 16,2-5 1-16,1-3 0 0,-1-9 1 15,-1-2-1-15,1-7 0 0,-4-4 1 16,2-1 0-16,-3-4 1 0,0 0 0 16,0 0 2-16,2 1-1 0,-1-1 2 15,2 0 0-15,4-1-2 0,3-11 0 0,-1-3 0 16,-2-5-1-16,2-1 0 15,-2 0 0-15,0-2 1 0,2 1-1 0,2 2 0 16,1 0-1-16,4 1-1 0,-1 4 1 16,0 3-1-16,-3 4-1 0,3 3 1 15,0 5 0-15,0 0 0 0,4 0 0 0,-5 7 0 16,-1 4-3-16,-3 1 3 16,-2 5 0-16,-1 2 0 0,-3 2 1 15,-4 1-1-15,0-1 0 0,-3 0-1 16,-8 0 1-16,-4-1 0 0,-1-3 1 0,-4 0-1 15,-6-4 1-15,-2-2-1 0,0-3 0 16,-1-3 0-16,7-2 0 0,3-1-4 16,6 0-9-16,0-2-37 0,1 0-63 15,1-4-105-15</inkml:trace>
  <inkml:trace contextRef="#ctx0" brushRef="#br0" timeOffset="187613.4329">13593 16334 313 0,'0'0'30'0,"0"0"-27"15,0 0-19-15,0 0-27 0,0 0-82 16</inkml:trace>
  <inkml:trace contextRef="#ctx0" brushRef="#br0" timeOffset="189176.876">15244 16027 175 0,'0'0'59'0,"0"0"-1"16,0 0-2-16,0 0-7 0,0 0-12 15,3-94-12-15,-4 84-4 0,-5-7-4 0,-3 4-4 16,2 3-5-16,-2 0-8 0,3 4 4 16,3 2-9-16,-6 2 5 15,4 0-2-15,-5 2 1 0,-6 0 1 16,4 2-4-16,-4 7 1 0,4 1-1 0,1 5 1 15,0-1 0-15,4 2 4 0,-2 2-2 16,0-2-1-16,2-3 2 0,1-1 0 16,3-2-2-16,2-5 0 0,-1 0 0 15,2-5 0-15,-1 0 2 0,1 2-1 16,0 3 2-16,0-1 0 0,6 4 0 16,-2-6 1-16,6-2-1 0,5 0 0 0,0-5 1 15,3-6 0-15,-2-4 1 16,0-2 0-16,0-3-2 0,0-3 1 15,1-2 1-15,-1-4-5 0,1-2 4 0,-2-3-4 16,-1-1 6-16,-5-1 1 0,-2 1 2 16,-4-2-1-16,-3 4 0 0,0-1 2 15,0 6-1-15,-6 2 1 0,2 8 3 16,-2 4 0-16,2 5 0 0,1 6-3 16,1 0-6-16,-3 3-3 0,-1 15-1 0,-1 9 2 15,-2 11 0-15,0 5-1 0,6 2-1 16,2 0-2-16,1 1 1 0,0-2 4 15,10-1-1-15,3-1 1 16,3-3-4-16,0-4-3 0,1-4 1 0,1-5 0 16,-3-7-1-16,-3-7 0 0,2-3 2 15,1-4 0-15,4-2 3 0,1-5-2 16,2-7 2-16,-4-4 2 0,0-6 0 16,-1-1 1-16,-1-1-1 0,0-2-4 15,-1 2 5-15,-1 2-4 0,-4-2 6 0,4 6 0 16,-6 5 1-16,-4 4 1 0,-1 6-2 15,-3 3 0-15,0-2-4 0,0 2 0 16,1 0 0-16,5 0-1 0,4 0 2 16,0 9 0-16,1-1-1 0,-4 5 0 15,1-1 0-15,-2 5 4 0,4 1-4 0,0-1 5 16,-2-6-5-16,-1-1-2 16,0-4 2-16,2-1 0 0,-2 0 0 15,-3-4 0-15,5 0 2 0,2-1-1 16,3-2 1-16,3-8 0 0,-4-3-1 0,0-2-5 15,0-2 7-15,-4 5-4 0,-2 0 8 16,-1 4 3-16,-5 3 0 0,3-4 1 16,-2 5-2-16,-1-1-1 0,2 1-2 15,-3 4-3-15,0-2-1 0,0 2-2 16,2-1-3-16,-1 1 1 0,7 0 0 0,4 0-1 16,6 3 3-16,3 10-1 15,0 6 2-15,-4 3 4 0,-1 6-4 16,-3 3 2-16,-4-1-4 0,-4 8 0 15,-2-3-1-15,-3 5 0 0,0 1-1 0,-1 2 0 16,-6-1 0-16,-2 1 0 0,0-5 3 16,0-4-2-16,-2-4 1 0,4-12 1 15,1-3 0-15,2-6 1 0,1-4 0 16,0-1 2-16,3-4 1 0,-1 0-1 16,-2 0-1-16,-5-1 1 0,1-9-2 0,-2-10 1 15,4 0 0-15,5-10-1 0,0-4 0 16,8-6 0-16,7-2 1 15,5-4-1-15,2 2-2 0,5-4 1 0,4 5-3 16,-1 1-1-16,-1 4-5 0,0 4-11 16,0 6-13-16,-3 3-39 0,0 8-42 15,-2 7-52-15</inkml:trace>
  <inkml:trace contextRef="#ctx0" brushRef="#br0" timeOffset="190832.6073">13480 15722 208 0,'0'0'79'15,"0"0"-18"-15,0 0-15 0,0 0-18 0,0 0-4 16,0 0-3-16,0 0 0 0,0 0-3 15,0 0-4-15,-67 85 1 0,41-47-6 16,-6 8 0-16,-6 4-6 0,-6 6-5 16,-5 4 0-16,-2 8-4 0,-2 3 2 15,-1-1-5-15,5 0 0 0,3-5-5 16,5-4-19-16,5-8-27 0,6-7-44 16,5-12-86-16</inkml:trace>
  <inkml:trace contextRef="#ctx0" brushRef="#br0" timeOffset="191344.143">11452 16852 218 0,'0'0'91'15,"0"0"-17"-15,0 0-21 0,0 0-22 0,0 0-12 16,0 0-7-16,0 0 1 0,0 0 6 15,0 0 2-15,0 0 0 0,-34 62-2 16,3-12-11-16,-9 6-1 0,-6 7-5 16,-11 2 12-16,-5 4 2 0,-6 7-4 15,3 0 3-15,0 2-15 0,4-5-7 16,8-5 2-16,7-9-7 0,8-6-12 16,8-9-32-16,9-9-54 0,7-12-72 15,5-11-74-15</inkml:trace>
  <inkml:trace contextRef="#ctx0" brushRef="#br0" timeOffset="192113.2299">12161 13779 345 0,'0'0'58'16,"0"0"-15"-16,0 0-9 0,0 0 1 15,0 0-3-15,0 0-5 0,0 0-7 0,0 0-7 16,0 0-4-16,-30-33-3 0,37 12-3 16,13-7 1-16,6-1 1 0,12-7-2 15,7-1 0-15,8-6-3 0,5-3 2 16,6 1-3-16,2-1 1 0,2 0-3 16,4 1-2-16,-1 0-7 0,3-1-12 0,0 3-19 15,-5 1-48-15,-4 6-49 0,-11 7-127 16</inkml:trace>
  <inkml:trace contextRef="#ctx0" brushRef="#br0" timeOffset="194184.47">9701 14848 105 0,'0'0'30'0,"0"0"4"0,0 0 2 15,0 0-9-15,0 0-6 0,0 0-2 0,0 0-3 16,0 0-3-16,0 0-2 0,-29-8-4 16,28 7 1-16,-2 1 1 0,3-2 0 15,0-2 4-15,4-4 1 0,12-4 0 16,6-3-1-16,7-5-1 0,6-3-3 16,2-4 0-16,7-3-4 0,1-5 0 0,4-2 1 15,-2-3-4-15,1-5-1 0,1-2 2 16,-1-1-4-16,5-3 2 0,-1 1-2 15,1 2 1-15,-1-1-2 0,-3 5-1 16,-7 6-1-16,-5 5-3 0,-3 6 2 16,-5 5-7-16,-3 6-1 0,-3 5-11 15,-6 6-30-15,0 3-50 0,-5 2-118 16</inkml:trace>
  <inkml:trace contextRef="#ctx0" brushRef="#br0" timeOffset="198797.0804">17538 14739 277 0,'0'0'60'0,"0"0"-9"15,0 0-9-15,0 0-9 0,0 0-8 16,0 0-6-16,0 0-8 0,0 0-4 16,0 0-3-16,-9-23-2 0,9 22-1 15,-3-1 0-15,3 1 2 0,0-1-2 16,0 0 0-16,0 2 0 0,0-1-2 0,0 1 2 16,0-2 0-16,-1 2 0 0,1-1 0 15,0 1 1-15,0-2 0 16,0 2 0-16,-2-1 2 0,2 1-1 15,0-1 1-15,0 1 1 0,0-2 1 0,0 2 1 16,0 0 1-16,0-2 1 0,0 2-4 16,-1 0 2-16,1-1-4 0,0 1-1 15,0-2 0-15,-2 2-1 0,2-1-2 16,0 1 1-16,-1-2 0 0,1 2-1 16,0-1 1-16,0 1-1 0,0-2 0 0,-2 2 0 15,2 0 1-15,0-1-1 0,0 1 1 16,0 0 1-16,0-2-1 0,0 2 1 15,0 0-1-15,0 0 0 0,-1-1 0 16,1 1 1-16,0 0-1 0,0 0 1 16,0 0-1-16,0 0 0 0,0 0 1 15,0 0-1-15,3 0 0 0,10-2 1 16,8 2 0-16,8-1 0 0,3-1 0 16,3-1-1-16,0 0 0 0,2-3 0 15,4 1 0-15,-4-1 0 0,1-1 0 0,1 4-1 16,1-3 0-16,-2 1-2 0,0 2-2 15,-2 2-2-15,-3-1-1 0,-5 2-6 16,-8 0-6-16,-6 3-10 0,-4 7-20 16,-7 4-37-16,-3 6-20 0,-3 1-35 15</inkml:trace>
  <inkml:trace contextRef="#ctx0" brushRef="#br0" timeOffset="198966.0494">17752 14936 498 0,'0'0'47'0,"0"0"-16"16,0 0-10-16,0 0-6 0,0 0-5 16,0 0-1-16,0 0-3 0,0 0 0 15,0 0-2-15,59 27-3 0,-22-19-1 16,4 0-2-16,5-1-7 0,6 4-7 0,2-2-50 16,1 1-124-16,0-3-101 0</inkml:trace>
  <inkml:trace contextRef="#ctx0" brushRef="#br0" timeOffset="200143.3305">5210 14734 165 0,'0'0'68'16,"0"0"-1"-16,0 0-10 0,0 0-15 15,-85-42-7-15,77 37-7 0,4 2-6 16,-2 2-3-16,6 1-10 0,0-2-8 0,0 2-3 16,-4 0-4-16,-3 8 2 0,-2 8 1 15,3 9 2-15,3 5-1 16,2 2-1-16,1 1 1 0,0 1-1 15,4-4 0-15,2-1 2 0,7-5-1 0,-3-5 0 16,3-6 2-16,-3-4 0 0,5-8-1 16,3-1 2-16,7-13 0 0,5-11 1 15,2-10 3-15,3-5-1 0,-2-6 0 16,-4-2 4-16,-3 1-2 0,-7 0 1 16,-5 4 0-16,-5 7-2 0,-9 5 2 0,0 4-4 15,-3 5 3-15,-11 5-3 0,-2 7-2 16,-6 5-6-16,-4 4-3 0,-6 6-12 15,-2 17-16-15,-7 7-62 16,-2 9-123-16</inkml:trace>
  <inkml:trace contextRef="#ctx0" brushRef="#br0" timeOffset="201141.4627">5019 12746 405 0,'0'0'67'0,"0"0"-9"0,0 0-24 15,0 0-16-15,0 0-4 0,0 0-2 0,0 0-3 16,0 0-3-16,0 0-4 0,0 0-3 16,-38-28 0-16,38 24-2 0,3-7-1 15,10-2 1-15,10-7 2 0,8-3-1 16,2-1 2-16,5-2-1 0,-2 0-6 16,3 1 4-16,-6-3-2 0,2 1 2 0,-5-2 2 15,-1-1 0-15,-3-1 1 0,-7 1-1 16,-5-2 2-16,-5 0-3 0,-3 0 1 15,-2 3 0-15,-4 2 3 0,0 9 0 16,0 1 3-16,0 6-2 0,-4 2-1 16,1 2-1-16,-4 1-4 0,-1-1 0 15,-3 7-1-15,-4 0 0 0,0 5 1 16,-4 10 0-16,0 4 1 0,-1 5 1 16,2 6 1-16,1 2-1 0,1 3-1 15,3-2 0-15,3-1-1 0,3-1 2 0,-1-4-2 16,3 0 3-16,2-2-1 0,0-1 1 15,3 0 6-15,0-1-8 0,0 0 6 16,3-2-3-16,4 0-3 0,-1-1 4 16,-2-2-3-16,5 0 0 0,-3-6 2 15,1 2-1-15,-6-5-1 0,2-4 3 16,0-1-2-16,-3-4 0 0,0 0 1 16,0 0 1-16,0 2 1 0,0-1 5 15,0 1-1-15,3 0 1 0,-3-1 4 16,1-1-2-16,-1 0 2 0,2 2-4 0,-2-2-4 15,0 0-3-15,1 0-3 0,-1-3 0 16,0-4 0-16,0 1-1 0,2-6 1 16,-1 8-2-16,1-1-2 0,2-4 1 15,3 5 0-15,5-3 3 0,6 0 0 16,3 5 0-16,2 2 1 0,0 0-2 0,-1 5-3 16,1 4 5-16,-3 3-3 0,-2 0 3 15,-1 2 1-15,-4-2-2 0,-2-3 2 16,-2 0 0-16,-3-4 0 15,-3-1 1-15,0-2 2 0,-3-2 2 0,0 0 3 16,0 0-1-16,4 0-1 0,-1-11-3 16,0-5-2-16,1-7 0 0,-1-4 1 15,0-4-4-15,1-1 0 0,1 2 2 16,0 1-3-16,-2 3 6 0,0 8-3 16,0 1 0-16,-3 7-2 0,3 4 0 15,-2 1-3-15,2 2-2 0,2 1 0 16,6 2 0-16,8 0 0 0,7 13-10 0,3 5-28 15,4 6-53-15,-1 1-72 16,3 2-89-16</inkml:trace>
  <inkml:trace contextRef="#ctx0" brushRef="#br0" timeOffset="202141.1337">8348 17327 503 0,'0'0'49'0,"0"0"-23"0,0 0-12 15,0 0-9-15,0 0-6 0,0 0 0 16,0 0 0-16,0 0 11 0,0 0-11 0,-49 6 9 16,43 2-11-16,6 0 1 0,0 8-2 15,0 0 4-15,8 1 1 0,0-2-3 16,2 1 1-16,-3-7-1 15,3 0-2-15,2 0 2 0,-5-4-2 0,0-1 4 16,2 1-1-16,-5-5 1 0,1 3 3 16,2-3-1-16,1-3 3 0,1-8 1 15,1-7 1-15,-2-5-4 0,-3-4-1 16,-3-2-9-16,-2-2 13 0,-2 4-11 16,-8 2 2-16,-1 0 13 0,-8 4-18 0,1 3 15 15,-3 1-6-15,-5 6-3 0,-3 2-1 16,0 6-6-16,-1 3-3 0,-1 6-14 15,-2 11-54-15,6 9-112 16,-2 1-67-16</inkml:trace>
  <inkml:trace contextRef="#ctx0" brushRef="#br0" timeOffset="203157.3889">7340 15836 298 0,'0'0'52'15,"0"0"-6"-15,0 0-12 0,0 0-9 16,0 0-5-16,0 0-5 0,0 0-3 16,0 0-5-16,0 0-4 0,-9-80 0 0,18 61-3 15,4 6 0-15,0-1 0 0,4 1-1 16,2-3 1-16,4 1-1 0,0 0 1 15,2-3-1-15,0-3 0 0,1-1-1 16,0-2 0-16,0 1 1 0,-2 0 0 16,-1 1 5-16,-7 0-3 0,-4 1-1 15,1 0 2-15,-9 5-3 0,-2-3 3 16,-2 3-1-16,-2-3 1 0,-5-1 0 16,1 7 0-16,-5 2 1 0,5 5-1 15,-6 3-1-15,-2 1-1 0,-2 2-1 0,-4 3 0 16,-2 10 1-16,3 5-1 0,-1 3-2 15,3 5 0-15,-1 2 1 0,8 0-2 16,0 4 0-16,3 0 1 0,2 3 1 16,4 3 1-16,1-1 0 0,0 2-1 15,1-1 4-15,5-2-4 0,0-3 4 0,4 1 2 16,-1-4-4-16,-2-1 5 0,2-4-4 16,1-2-2-16,-6-5 3 15,2-4-3-15,-2-3 2 0,-2-6 0 16,-1 1-1-16,-1-6 4 0,0 0 3 0,0 0 2 15,0 0 5-15,0 0 1 0,0 1-1 16,0-1-2-16,2 2-5 0,-2-2-3 16,3-2-1-16,2-10 0 0,2-5-3 15,2-4-4-15,0 0 4 0,2 3-5 16,1 0 6-16,1 2-1 0,-6 6 0 0,3 0-2 16,-2 4 0-16,0 4-1 15,1-3 1-15,1 5-2 0,7 0 3 16,-1 0 0-16,3 3 0 0,1 6 0 15,-5 2 1-15,2-1 4 0,-2 5-4 0,-1-4 6 16,-1 1-6-16,-3-5 0 0,2 2 0 16,-8-3-2-16,0-5 2 0,1 3 0 15,-5-4 1-15,0 0 2 0,0 0 2 16,1 0 0-16,4 0-2 0,-1-7-6 16,3-10 3-16,0-6-4 0,-1-1 4 0,-3-2 2 15,3-1-1-15,-3 1 2 0,2 2 0 16,-3 7-1-16,-1 1-2 15,1 5-1-15,-2 5-5 0,1 1-4 16,2 2-4-16,3-1-15 0,10 1-56 0,4 0-126 16</inkml:trace>
  <inkml:trace contextRef="#ctx0" brushRef="#br0" timeOffset="205353.2847">20117 13807 336 0,'0'0'42'0,"0"0"-15"0,0 0-8 16,0 0-3-16,0 0-3 0,0 0 0 15,0 0-3-15,-28-86-3 0,33 67 0 0,4 4 0 16,0 0-1-16,2 1-2 16,2-1 0-16,2-2-3 0,3-2 0 15,2-1 0-15,2-3 0 0,3 0 1 16,-1 0-1-16,1 0 1 0,-3-1-2 0,1 3 2 15,-1 0 0-15,-5 0-1 0,0 1 2 16,-3 0-3-16,-2 0 1 0,-1-1 0 16,-4 1-1-16,-2-1 1 0,0 0 0 15,-4 6-5-15,-1-5 4 0,0-1-3 16,0 1 3-16,-1-4 1 0,-4 7-1 0,0 3 0 16,2 5 2-16,1 5 0 0,1-1 1 15,1 5 1-15,-1-1-2 16,1 1-2-16,-2-3-2 0,1 3 0 15,-7 0 2-15,-3 4-2 0,-4 7 1 0,-2 5-1 16,5 3 1-16,2 2 7 0,2 1-4 16,2 2 2-16,2 0-1 0,1 0-4 15,1-1 2-15,2 3 0 0,0-1-1 16,0 4 2-16,0 3-1 0,3 2 1 16,-1 0-1-16,0 4-1 0,1-4 0 0,-1 1-1 15,1-2 1-15,1-3-2 0,-1-5 2 16,0-7-1-16,0-2 1 0,-2-6 0 15,0-6 1-15,1 2 1 16,-2-6-2-16,0 0 5 0,0 0 1 0,7 0 3 16,7-3-1-16,3-10-1 0,6-7-2 15,-2-5 1-15,0-4-2 0,-3-2 3 16,1 0 1-16,-4 4-2 0,-2-1 0 16,0 3-4-16,-6 8-2 0,-3 7 2 15,-1 8-2-15,-3 2-4 0,0-3 2 0,5 3-1 16,5 6 0-16,1 9 1 0,5 8 1 15,-3 5-1-15,-1 3-1 0,1 1 0 16,-3 0 1-16,3 2-2 0,-2-4 3 16,3-3-1-16,0-2 0 0,1-5-1 15,-1-4 3-15,-3-7-3 0,2-1 1 16,-5-6 0-16,0-2-4 0,7 0 1 16,-4-8-6-16,5-8-12 0,-3-4-17 15,-1-2-52-15,-1-4-78 0</inkml:trace>
  <inkml:trace contextRef="#ctx0" brushRef="#br0" timeOffset="206417.0307">21854 13333 254 0,'0'0'61'0,"0"0"-11"0,0 0-9 15,0 0-6-15,0 0-5 0,0 0-3 0,0 0-6 16,0 0-7-16,0 0-6 16,-25-35-6-16,25 35-3 0,-1 0 0 15,-1 0 0-15,0 0 0 0,0 5 1 16,-2 6-2-16,3 1 0 0,-1 0 2 0,2 1-2 15,0 0 0-15,0 5 2 0,0-7-1 16,0 1 1-16,3-5 1 0,0-3 0 16,-2 1 2-16,1 0 0 0,-2-5 0 15,4 0-1-15,6-6 0 0,4-6-1 16,4-7 3-16,-1-1-3 0,1-1 3 0,0 0-1 16,0-2 0-16,1 1-1 15,1-1 0-15,-4 1 0 0,1 3-2 16,-5 5 8-16,-3 2-2 0,-3 4 7 15,-3 6-4-15,0-2-2 0,-3 4-6 0,0 0-1 16,5 0 0-16,1 2 1 0,5 7 6 16,1 6-5-16,-2 5 5 0,-2 3-6 15,0 4-1-15,-3 2 2 0,0 2-4 16,-2 8 4-16,-2 3-4 0,-1 5 2 16,0 5-2-16,0 2 2 0,0 3-2 0,-1-3 1 15,-2-1-1-15,0-6 1 0,0-3 3 16,-1-2-2-16,1-6 4 15,-2-4-4-15,1-5-2 0,1-7 2 16,0-10-1-16,3-3 0 0,0-7 3 0,-1 0 4 16,1 0-1-16,0 0 1 0,-4 0-1 15,-1-5-3-15,-1-7-1 0,-2-8 1 16,4-1-2-16,-1-2 1 0,4 0-4 16,-1-1 4-16,1 6-4 0,1-3 4 15,-2 10 1-15,2-3-2 0,-1 2 2 0,1 6 0 16,0-1 0-16,0 7 1 0,0-1-3 15,0 1 0-15,0-1-2 0,0-1 1 16,0 1 0-16,0-1-1 0,0 1 2 16,0 0 1-16,0-6-1 0,0-2 1 15,6-5 0-15,4-4 0 0,3 2 1 16,-2-1-2-16,1-1 1 0,-1-2-1 16,0-2 3-16,0 0-3 0,-1-2 1 15,-1-2-1-15,1 0 1 0,0 0-1 16,-1 3 1-16,-2 4 0 0,2 3-2 0,-3 1-1 15,-4 6-3-15,0 5-3 0,1-1-5 16,-3 5-18-16,0-1-23 0,6 1-32 16,1 0-62-16,1 0-119 0</inkml:trace>
  <inkml:trace contextRef="#ctx0" brushRef="#br0" timeOffset="206942.4515">22242 12585 349 0,'0'0'48'0,"0"0"-6"16,0 0-12-16,0 0-9 0,-5-84 2 16,5 72-5-16,0 8-6 0,0-2-7 15,0-4-3-15,2 7-4 0,5-1 1 0,3-1-1 16,2 5 1-16,9 0 0 0,0 2 0 15,8 5 0-15,-3 4 0 0,-3 4 1 16,-3 2 4-16,-4 4-3 0,-2 2 2 16,-7 2-3-16,-4 0-1 0,-3 2 2 15,-3 2-1-15,-11 0 2 0,-5 0-1 0,-4 1 0 16,-4-2-1-16,-1-3 0 16,2 0 1-16,4-3 1 0,4-2-2 15,4-5 0-15,5-4 0 0,3-3-2 16,3 0 1-16,-2 2 1 0,4-6 0 0,1 8 2 15,0-1-2-15,4 3 1 0,8 3 0 16,8-7 0-16,6-1-1 0,3-1-2 16,3-2 0-16,1-2-3 0,2 1-4 15,-2-1-10-15,2 3-22 0,0-2-49 16,-2 1-70-16</inkml:trace>
  <inkml:trace contextRef="#ctx0" brushRef="#br0" timeOffset="207424.7281">21378 14303 576 0,'0'0'0'0,"0"0"4"0,0 0-4 0,0 0 7 15,0 0 0-15,110-35-1 0,-62 25-2 16,5 0 0-16,5 3-3 0,2 2 0 0,2-4-1 15,1 2 0-15,4-2-2 0,0 1-2 16,1-1-1-16,-2 1-3 0,-4 2-6 16,-3 2-17-16,-5-3-43 0,-4 2-48 15,-6 0-124-15</inkml:trace>
  <inkml:trace contextRef="#ctx0" brushRef="#br0" timeOffset="207873.0789">21678 14593 555 0,'0'0'32'0,"0"0"-18"15,0 0-2-15,0 0-9 0,0 0 2 16,20-88 1-16,-11 79-4 0,2 2-2 16,3 2 2-16,-3 3-2 0,6-1 0 15,-1 1 1-15,1 2-1 0,4 0-1 16,-1 4 1-16,-4 2-2 0,-2 4 2 16,-2 4 5-16,-2 1-6 0,-6 3 4 15,-2 2-4-15,-2 3 0 0,-3 1 1 0,-7 1-1 16,0-1 1-16,-2 2-1 15,-2-2 1-15,-1 0 0 0,-2 0 1 0,1 1-2 16,0-3 3-16,1 0-3 0,4-9 2 16,4 1-1-16,2-6 0 0,4-4 0 15,-1 1 1-15,2-2 0 0,0 5 1 0,11-3 0 16,7 3-1-16,5-8 1 0,8 0-2 16,3-6-1-16,4-4 1 15,3-3-3-15,3 1-4 0,-2 2-8 16,2 0-29-16,-1 1-82 0,-2 2-160 0</inkml:trace>
  <inkml:trace contextRef="#ctx0" brushRef="#br0" timeOffset="209916.1343">24100 13790 456 0,'0'0'46'0,"0"0"-8"0,0 0-9 16,0 0-6-16,0 0-4 0,0 0-5 16,0 0-2-16,0 0-3 0,0 0-4 15,0 0-2-15,-12-17-2 0,12 16 0 16,0-3 0-16,5-3-2 0,9-1 2 0,7-2-2 16,3 2 2-16,6-1-2 15,4 1 0-15,2-1 0 0,3 1-1 16,0-2-1-16,-2 3-1 0,1-1-1 0,-1 2-2 15,-5 4-3-15,-6 2-4 0,-8 0-10 16,-3 0-17-16,-6 7-20 0,-4 0-35 16,-2 8-43-16,-3 1-106 0</inkml:trace>
  <inkml:trace contextRef="#ctx0" brushRef="#br0" timeOffset="210813.3535">26119 13166 69 0,'0'0'0'0,"0"0"34"16,0 0-34-16,0 0 47 0,0 0 14 16,-38-77-4-16,34 60-6 0,1 5-5 15,-4-7-8-15,4 8-5 0,0 2-7 0,-2-2-4 16,4 5 0-16,-1 2-5 0,2 4-5 16,-1-2-6-16,1 2-5 15,-1-2-2-15,-1 2 0 0,-1 0 0 16,0 2 2-16,2 7 0 0,-1 7 0 0,2 0 0 15,0 5-1-15,2-8-2 0,2 1 2 16,3 0 1-16,-2-7-1 0,2 7 1 16,0-6-1-16,-1-3 1 0,1 2-1 15,1-2 2-15,1-2-1 0,0-3 0 16,6 0 3-16,2 0-2 0,3-10 0 16,1-2 0-16,0-4-1 0,2-1 1 0,-1-3-2 15,3-1 2-15,-2-3 0 16,-3 1 3-16,-1 0-1 0,-2-1 0 15,-2-1 5-15,-1 2 0 0,-5 7 2 0,-3 2 0 16,-2 5-2-16,-2 5-3 0,1-1-2 16,-3 5-3-16,0 0-1 0,0 0-1 15,0 5 0-15,1 13 1 0,-1 7 0 16,0 13 1-16,0-3-1 0,0 2-2 16,-3 1 0-16,2 2 1 0,1 0 4 0,0 3-2 15,0 3 3-15,-2 1-5 0,2-2-2 16,-1 0 1-16,-1-2-1 0,-1-2 0 15,-1-3 0-15,-2-1 1 16,0-7 0-16,-4-3 2 0,1-4-1 0,4-9 1 16,-7-3-1-16,5-4 2 0,-3-4 0 15,-2 2 0-15,1-5 1 0,-5 0 1 16,1-11-1-16,2-3 1 0,2-4-1 16,6-4 1-16,3-1 0 0,0-4-2 15,2 0 1-15,0 0-1 0,4-1 1 0,2 3 1 16,3-2-1-16,-2 0 0 0,3 2-1 15,3 0-3-15,2 3 2 0,0 2-2 16,0 0 0-16,4 4-4 0,-3 0-2 16,2 5-7-16,-1-2-18 0,3 4-13 15,-2-1-36-15,3 2-40 0,0-1-58 16</inkml:trace>
  <inkml:trace contextRef="#ctx0" brushRef="#br0" timeOffset="211384.5393">26544 12518 331 0,'0'0'41'15,"0"0"-6"-15,0 0-2 0,26-91-5 0,-19 71-6 16,-3 7-6-16,1-1-6 0,-1 5-4 16,2 0-4-16,-2 0-1 0,2 0-2 15,1 4 0-15,1 1-3 0,1-1 2 16,2 5 1-16,6 0-1 0,-3 0-1 16,5 7-1-16,-3 4 1 0,-2 0-3 0,-2 2 0 15,-3 2 1-15,-1 2 0 0,-2 0 4 16,-1 3 3-16,-5 3 4 0,0-1-4 15,-11 3 4-15,-4-1-2 16,-5 0-2-16,-2-3-1 0,-3-1 1 0,1-2-1 16,2-3 1-16,7-4-1 0,2-2-1 15,5-3 1-15,5-3-1 0,0 0 1 16,3-3 1-16,-2 0 1 0,2 0 0 16,0 0 1-16,11 0-2 0,7 0 0 15,5 0-2-15,1 0 0 0,-1 0 0 0,-5-3-3 16,0 2 2-16,1 1 0 0,-2 0-2 15,2 3 3-15,-2 4-1 0,-4 2 0 16,0 5 1-16,-1 1 0 0,0 4-1 16,-3 0 0-16,-1 1 0 0,-4 1 1 15,-2 2 0-15,-2-2-1 0,0 1 1 16,-6-3 1-16,-5-1-2 0,-3-2 1 16,-2-2 0-16,-4-3 0 0,-6-4-1 15,-4-1 1-15,-4-1-2 0,-5-4 0 16,-1 0-3-16,2-1-2 0,4 0-11 0,5 0-29 15,11 0-58-15,7 2-138 0</inkml:trace>
  <inkml:trace contextRef="#ctx0" brushRef="#br0" timeOffset="211841.2202">25649 14129 516 0,'0'0'0'0,"0"0"19"0,0 0-19 15,0 0 21-15,0 0 2 0,0 0-8 0,0 0-6 16,0 0-1-16,0 0-2 0,104-81-2 15,-58 77 0-15,3-1-2 0,9 2-2 16,3 0 0-16,2 2 0 0,3-1-2 16,1 2 1-16,1 0-1 0,2 0-1 15,-1-1-1-15,3 1 0 0,1-2-4 0,-1 2-4 16,0-2-10-16,-4-1-35 16,0 2-43-16,-5-4-80 0</inkml:trace>
  <inkml:trace contextRef="#ctx0" brushRef="#br0" timeOffset="212717.7496">26304 14427 74 0,'0'0'0'0,"0"0"44"15,0 0-44-15,0 0 61 0,0 0 15 0,0 0-4 16,0 0-12-16,-37-77-5 0,35 67-5 15,-1-3-6-15,0 4-13 0,0-4-9 16,-1 1-8-16,1 1-2 0,1-1-2 16,1 0 0-16,-1 5-5 0,1-3 0 15,1 5-2-15,0-2-2 0,0-2 0 16,0 4 0-16,1-4-2 0,11-3 0 0,5 4 0 16,8-1 0-16,2 3 1 15,2 4-1-15,-1 2 0 0,-3 0 0 16,-4 0 1-16,-4 7-1 0,-5-1 1 0,0 1-1 15,-1 2 0-15,-2 4 0 0,0-3 0 16,-3 5 1-16,0-1-1 0,-3-3 1 16,0 7-1-16,-3 1 0 0,0 1 0 15,-3 6 1-15,-6-2 0 0,-5 1 1 16,-2-3-1-16,-4 0 1 0,-3-2-1 0,-3-2 0 16,1-2 5-16,2-2-5 15,4-5 5-15,5-2-4 0,3-2 0 0,6-3 1 16,1-1 0-16,4-1 0 15,-6 0-6-15,1 0 5 0,1 0-6 0,-1 0 7 16,5-6-2-16,0-3 0 0,8-3-1 16,5-3-1-16,6 3 2 0,1 1 0 15,3 4 0-15,2 2 0 0,-1 0-1 16,1 5 0-16,-5 0 0 0,2 0 0 16,-1 6 0-16,-1 5 2 0,-2 1-2 0,-2 2 1 15,0 1 3-15,-4 0-5 0,-4-3 5 16,-3 2-4-16,-5 1 1 0,0 0 0 15,-13 5 1-15,-8-2 0 16,-6-2-1-16,-8-3 1 0,-4-1-2 0,-1-4 1 16,-1-2 0-16,-1-3-1 0,5-3 1 15,3 0 0-15,13 0 0 0,8 0 0 16,8 0-5-16,-1 0-8 0,1 0-22 16,1-2-52-16,-1 1-105 0,5 0-92 15</inkml:trace>
  <inkml:trace contextRef="#ctx0" brushRef="#br0" timeOffset="212914.1182">26738 14652 477 0,'0'0'30'0,"0"0"-22"16,0 0-22-16,0 0-19 0,0 0-51 16,0 0-172-16</inkml:trace>
  <inkml:trace contextRef="#ctx0" brushRef="#br0" timeOffset="214316.8921">27433 12591 205 0,'0'0'68'0,"0"0"-7"16,0 0-7-16,0 0-5 0,0 0-15 0,0 0-3 16,0 0-10-16,0 0-3 0,0 0-4 15,0 0-5-15,-11-48-4 16,11 41-3-16,0 3-1 0,5-4 0 15,10-1-1-15,5 3 1 0,7 0-1 0,2 0 1 16,3 3-1-16,-2-2 1 0,1 2-1 16,-3 0 0-16,-4 0 0 0,-5 0 0 15,-9 2 1-15,-4 1-1 0,-6 0 1 16,0-2 0-16,5 2-1 0,1 0 2 16,1 0 3-16,2 11 1 0,-4 2 4 0,-1 8-3 15,-3 3 4-15,-1 2-2 0,0 5 1 16,0 4 0-16,-5 3-4 0,2 6-1 15,1 6-5-15,1 6 1 16,1 6-2-16,0 5 2 0,6 4-1 0,1 4 3 16,-2 2 1-16,1 5-3 0,-3 2 1 15,2 1-2-15,-2 0-2 0,1-5 2 16,0-3-2-16,0-6 3 0,-1-7 3 16,0-1-3-16,0-4 2 0,-3-2-3 15,0-5-1-15,0 0 0 0,0-4-1 0,0 1 1 16,0-2-1-16,-1-4 1 0,-2-3 0 15,0-6-1-15,-2-5-2 0,0-3 3 16,-1-7-4-16,0-3 2 0,-1-5-4 16,-6-1-1-16,-3-2-8 0,-8 2-9 15,-4-4-16-15,-7 2-38 0,-7-1-47 16,-11 1-94-16</inkml:trace>
  <inkml:trace contextRef="#ctx0" brushRef="#br0" timeOffset="215193.8995">19195 13011 254 0,'0'0'54'0,"0"0"-3"16,0 0-10-16,52-84-7 0,-42 71-8 15,1 3-6-15,-5 3-5 0,-3 5-7 16,2-2-4-16,-1 4 0 0,0 0-1 16,6 0-1-16,-2 6 1 0,-4 4 1 15,2-1 1-15,-6 4-1 0,0 6 1 0,-2-1 1 16,-6 5-1-16,-7-2 2 16,-2-1-1-16,-5 0 0 0,-2-2-3 15,-1-2 1-15,-4-2-1 0,0 0-1 16,0-3 0-16,3-1 0 0,7-4 1 0,3-2 0 15,-1 0 0-15,7-3 1 0,-9 2-2 16,9-3-1-16,4 0 0 0,-7 0 1 16,7 0-1-16,1 0 0 0,0 0-1 15,5 0 0-15,-1 0-1 0,-4 2 0 16,-2 4 1-16,-3 3-1 0,0 6 7 0,3 5-5 16,-2 2 4-16,3 6-3 15,2 1-2-15,0 3 0 0,2 1-1 16,2 3 0-16,0 4 1 0,0 5 3 15,3 1-1-15,3 3 1 0,0 2 0 0,0-1 0 16,0 0-1-16,0 0 2 0,0-1 2 16,0-1-2-16,1 1 4 0,-1 1-4 15,0 0-2-15,-2 2 1 0,2 1-3 16,-2 3 1-16,2 0 1 0,1 0 0 16,-1 1-3-16,1-2 2 0,1 2 4 0,4-4-5 15,2 0 3-15,3-4-3 0,2-2-3 16,4-3 2-16,4-2-1 0,4-2 2 15,3-1-3-15,6-1 0 16,4-1-1-16,3-4 0 0,5-3-2 0,4-4-6 16,9-5-3-16,8-4-5 0,10-5-11 15,11-2-22-15,12-8-33 0,10-2-46 16,15 0-69-16</inkml:trace>
  <inkml:trace contextRef="#ctx0" brushRef="#br0" timeOffset="215826.7009">27826 14782 345 0,'0'0'52'0,"0"0"-15"0,0 0-16 16,0 0-9-16,0 0-7 0,0 0 0 15,0 0 0-15,0 0 3 0,0 0 3 16,-14 4-2-16,8 11-4 0,-3 6-1 16,2-1-3-16,3 2 3 0,0 0-3 15,2 3 2-15,2-2-2 0,0 4 1 16,2-4 0-16,5 1 1 0,4-5-2 16,2-2 1-16,6-3 1 0,3-6 1 15,4-3 2-15,4-5-2 0,4-3 1 0,0-10 4 16,1-6 0-16,-3-9 1 0,-4-4 1 15,-1-5 0-15,-4-1-1 0,-2-1 1 16,-7 2-1-16,-5 4-4 0,-9 4-1 16,-1 3-3-16,-16 7-2 0,-11 3-2 15,-6 9-3-15,-11 5-5 0,-7 2-11 16,-3 17-31-16,-3 6-80 0,5 6-153 16</inkml:trace>
  <inkml:trace contextRef="#ctx0" brushRef="#br0" timeOffset="217346.1868">28402 11890 205 0,'0'0'50'16,"0"0"-3"-16,0 0-6 0,-77-42-11 15,59 34 0-15,6 0-11 0,-2 1 2 16,6 2-2-16,4 1-3 0,-5 0-3 16,6 1-3-16,-2 0-4 0,2 2-2 15,3-4-3-15,0-2-1 0,11-4 0 0,7-1-1 16,5 0 1-16,6 2 1 16,2 0-1-16,4-2 1 0,0 1 0 15,0 0-1-15,-2-1 0 0,-1-1 1 16,-2 1 1-16,-1-2 0 0,-3 0 2 0,-3-1-3 15,-3 0 3-15,-5-3-3 0,-2-1 0 16,-3 0 2-16,-3-1 0 0,-2 4-1 16,-4-2 1-16,-1 2 0 0,0 1 0 15,-4-4 1-15,-1 7-1 0,-4 1-2 16,3 4 1-16,-3 3 0 0,0-1 0 0,-4 5-2 16,-3 0 1-16,-1 9-1 0,-2 8 0 15,0 7 3-15,2 7-1 0,1 6 0 16,1 6 0-16,1 4 0 15,1 3-1-15,-1 0 2 0,2 2 2 0,-1 1-1 16,3 0 1-16,0-1-2 0,0-4-3 16,1-4 0-16,2-4 0 0,1-7 0 15,1-3 0-15,0-10 0 0,3-3 1 16,1-6 0-16,0-7 1 0,1 3 3 16,0-7 8-16,-2 0 2 0,2 0-1 0,0 0-2 15,0-4-6-15,2-8-4 0,6-8 1 16,2-4-2-16,2 1 0 0,4-1-1 15,0 1 0-15,4 3 0 16,0 0 0-16,0 5-1 0,3 5 0 0,2 3-1 16,-1 5 1-16,0 2-1 0,0 6-1 15,1 9 1-15,-4 3 0 0,0 5 2 16,-1 3-1-16,-1 2 1 0,-5 1-1 16,2-1 0-16,-4-4 0 0,0-3 0 15,-4-6 1-15,-2-1 0 0,-2-6 0 0,-2-5 1 16,1 1 1-16,-1-4 1 0,6-10 0 15,3-9-2-15,2-9 2 0,0-6-2 16,-3-4 1-16,2-1 0 0,-1-1 0 16,0-2 0-16,-3 2-5 0,2 1 3 15,-2 3-4-15,-1 4 4 0,-1 4 0 16,-2 10-1-16,0 7-4 0,-2 8-6 16,3 3-7-16,10 10-26 0,7 11-81 15,8 9-157-15</inkml:trace>
  <inkml:trace contextRef="#ctx0" brushRef="#br0" timeOffset="218325.2255">19134 15744 196 0,'0'0'39'0,"0"0"-6"0,0 0 0 0,0 0 0 16,0 0-1-16,0 0-1 0,0 0 1 15,0 0-8-15,0 0-1 0,0 0-9 16,-19-43-3-16,19 42-5 0,0 0 2 16,10-3 1-16,9 1 2 0,7 0-1 15,5 1-1-15,5 2-2 0,1-1 1 16,4-1-3-16,2 1 1 0,2-1 1 16,4 1 0-16,2 0-2 0,8-3 0 0,6 1 1 15,10-3-2-15,6 0 0 0,12-3-1 16,8 0 0-16,6 0-2 0,13-4 1 15,10 2-2-15,13-5 2 16,11 1 0-16,11 0 0 0,8 0-1 0,11 1 0 16,5 0-1-16,9 2 1 0,6 0-1 15,6 2 0-15,4-1 0 0,1-1 0 16,5 1 0-16,3-1 0 0,1 1 0 16,3 0 0-16,-1 0-1 0,2 0-1 15,1 1 2-15,1 0-2 0,1 0-2 0,-1 2 4 16,0 1-4-16,-2-1 3 0,3 2 0 15,-2 0-1-15,-2 0-1 0,-6 0 0 16,-5 1-1-16,-7 2-1 0,-9 1 2 16,-6 1-3-16,-9 1-1 0,-9-1-4 15,-8 1-7-15,-12-2-13 0,-10 1-16 0,-8-2-22 16,-8-1-30-16,-13 1-32 16</inkml:trace>
  <inkml:trace contextRef="#ctx0" brushRef="#br0" timeOffset="219580.6006">20706 16373 264 0,'0'0'51'0,"0"0"-7"0,0 0-12 0,0 0-6 16,0 0-4-16,0 0-2 0,0 0-4 0,-29-82-5 16,29 77-4-16,0-8-3 0,6-2-1 15,2 5-2-15,4-4-1 16,4 2 0-16,1 3 0 0,4 0 0 15,0-2-1-15,1 2 1 0,3-3 0 0,1-1 1 16,-1 0 1-16,3-2-1 0,-1-2 1 16,-2-1-2-16,3-2 3 0,-2 0-3 15,-2-2 1-15,-1-1 1 0,-5 0 1 16,-1-1-1-16,-5 1 1 0,-3 0-1 16,-4 6 0-16,-2-1 0 0,-3 2-5 0,-2-2 3 15,-5-2-6-15,-1 7 5 16,-3 3 2-16,-4 5-2 0,-1 4 1 0,-7 0 0 15,1 1-3-15,3 5 3 16,-1 2 0-16,4 5 0 0,0 1 5 0,3 2-5 16,0 4 2-16,3 0-3 0,1 1 0 15,2 3 0-15,3 2 0 0,1 2 0 16,1 3-1-16,1 3 1 0,1 2-1 16,0 3 1-16,3 1-1 0,3 1 1 15,0-3-1-15,2-3 1 0,-1-4-1 0,-1-5 3 16,0-2-2-16,-2-8 2 0,-1-5-2 15,-2 0 0-15,1-3 1 0,-2-4 0 16,1 4 4-16,-1-7 4 0,0 0 3 16,0 0 4-16,0 1 1 0,0 0-1 15,0-1-5-15,0 0-4 0,0 0-4 16,3 0 0-16,0-9 0 0,3-7 1 16,1-3-2-16,3 1 1 0,0 1 1 15,5-1-2-15,-2 0-1 0,1 3 0 16,4 1-1-16,-7 5 0 0,4 1 1 0,-7 5-1 15,4 3 0-15,4 0-1 0,-2 0 1 16,4 5-2-16,-4 3 0 0,-2 2 1 16,-2 4-1-16,0-1 1 0,0 1 0 15,-1 2-1-15,-3-6 0 0,3 0-1 16,0 2-1-16,3-4 3 0,-1 3 1 0,-5-7 2 16,-1 0-1-16,-1-4 2 0,7 0 2 15,1-4-1-15,3-4 2 0,-4-6-3 16,-2-3 1-16,-2-4-1 15,0-4 2-15,-1 0-1 0,-3-2 1 0,0-3-2 16,-2 2 0-16,-1 1 0 0,2 8-1 16,-2 6 1-16,0 3-2 0,0 3 0 15,0 1-3-15,0-1-3 0,0 7-3 16,3 0-12-16,1 0-36 0,7 4-62 16,4 7-114-16</inkml:trace>
  <inkml:trace contextRef="#ctx0" brushRef="#br0" timeOffset="221680.1938">22032 16243 123 0,'0'0'39'0,"0"0"10"15,0 0 0-15,0 0-4 0,0 0-6 16,0 0-11-16,0 0-9 0,0-79-4 16,4 69 2-16,-2 0-2 0,0 2-4 15,1-2-2-15,-1 6-5 0,1-4 0 16,-2 3 1-16,1 1 3 0,-1 1 0 16,-1 3 0-16,0-2-5 0,0 2 2 15,0-1-3-15,0 1-1 0,0-2 0 0,0 2-3 16,0-1-1-16,2 1-4 0,-2 0 0 15,1 0 5-15,-1 0 2 0,2 1 2 16,1 11 0-16,-1 1-1 0,1 3-2 16,0-3 1-16,-2-3-2 0,2 2 0 15,0-1-1-15,0-1 2 0,3-2 1 0,3 1 2 16,-2-2 2-16,6-3-1 16,3-4 1-16,-5 0 2 0,6 0-4 15,-2-4 0-15,-2-5 2 0,6-1-2 16,-4-2 0-16,-3-2-1 0,2-1 1 0,-3-2 0 15,1 1 2-15,-2 0-1 0,-3 4 0 16,0-1 1-16,-2 6 2 0,-2 0 1 16,1-1 0-16,-3 3-1 0,2 3-3 15,-3 2 0-15,0 0-2 0,0 0-2 16,7 0 1-16,2 2-1 0,1 10 0 0,4 6 0 16,-5 4-2-16,-1 6 0 15,-4 4 2-15,-2 5 0 0,-2 2 0 16,0 0-1-16,0 2-1 0,-5-1-1 15,-1 0 2-15,-3 0 4 0,0-1-4 0,-3-1 3 16,0-4-2-16,-1-7-2 0,5-8 2 16,0-4 1-16,2-8 1 0,2-4 1 15,3 1 1-15,1-4 0 0,-6 0-1 16,-3-2 2-16,-2-8-1 0,-5-2 1 16,4-3-1-16,2-2 2 0,1 1-2 0,2-2 2 15,3 4 0-15,-2-3-5 0,3-1 6 16,3 0-10-16,0-7 8 0,12 4-2 15,4 2-2-15,10-3 1 16,6 1-1-16,5-3 0 0,6 0-2 0,2-1-2 16,3 2-5-16,0 1-13 0,1 5-53 15,-4 5-115-15,-3 6-87 0</inkml:trace>
  <inkml:trace contextRef="#ctx0" brushRef="#br0" timeOffset="222457.0503">23669 16422 238 0,'0'0'59'0,"0"0"-10"0,0 0-11 16,0 0-11-16,0 0-8 0,0 0-4 15,0 0-1-15,0 0 0 0,0 0 0 16,0 0-1-16,48-13-3 0,-22 9-2 16,3 1 0-16,1 2-3 0,3 0-1 15,2-1-1-15,1-1-2 0,2 1 1 0,-1-1 0 16,-2 0 0-16,-2 2 0 0,-2-5-1 15,-4 3 1-15,-1-2-1 0,-4 1-1 16,-5 1 0-16,-7 0 1 0,0 1 0 16,-5 0 0-16,-1 2 1 0,2 0 0 15,-6 0 1-15,0-3-3 0,0 3 1 16,0 0-1-16,-2-1 0 0,-11-1 0 16,-8 1-1-16,-5 1 1 0,-2 0-2 15,2 0 1-15,-1 1 0 0,2 2 0 16,-1 0 0-16,9 1 0 0,-1-1 0 0,5-2-1 15,2 1-1-15,-2-1 1 0,7-1 1 16,-4 1 1-16,4-1-1 0,-1 0-1 16,3 0 0-16,4 0 0 0,-2 0-1 15,2 0-4-15,-1 0-6 0,-1 0-10 16,2 0-9-16,0 0-32 0,6 3-45 0,13-1-77 16</inkml:trace>
  <inkml:trace contextRef="#ctx0" brushRef="#br0" timeOffset="224016.5585">25319 16140 94 0,'0'0'35'16,"0"0"-4"-16,0 0-4 0,0 0-2 0,0 0 2 16,0 0 3-16,0 0 2 15,0 0 0-15,0 0-2 0,0 0-5 16,4-49 2-16,-4 37-3 0,0 8-1 15,0-2-5-15,0 1-3 0,0 5-3 0,0-2-6 16,0 2-4-16,0 0-3 0,0 0 1 16,-3 0-1-16,0 2 1 0,1 9-1 15,-1 7 1-15,3 0-1 0,0 7-1 16,0-3-2-16,4 1 1 0,2 0-1 16,4-4 1-16,0-1 3 0,0-3-3 0,3-1 2 15,-4-6 1-15,3-2-1 0,-3-3 3 16,5-3-2-16,7 0 0 15,-2-4 1-15,9-9 1 0,-4-2 1 16,-2-3 1-16,-3-1 0 0,-1-5 1 0,1 2-1 16,-4-4-3-16,-2 2 3 0,0-1-1 15,-3 4 2-15,-4 6-2 0,-1 6 3 16,-3 4 2-16,-2 5 3 0,0 0-2 16,0 0 0-16,1-3-6 0,-1 2-2 15,0-1-3-15,2 0 0 0,-2 2 1 0,0 0-1 16,0 0 1-16,0 2 1 0,0 14 1 15,1 9-1-15,2 2 0 0,0 4-1 16,-2 1 0-16,2-2 0 0,-3 2 0 16,0 3-3-16,0-6 2 0,0 0-3 15,0-1 2-15,0 0 0 0,-3-1 0 0,0-1 10 16,-2 0-7-16,-1-2 3 16,-1-3-2-16,-1-1-2 0,1-6 2 15,-2-4 0-15,-2 0-1 0,2-6 2 16,-5 3 0-16,5-5 0 0,-3-2 1 0,-3 0-1 15,5 0 0-15,-6-2 1 0,7-3 3 16,2-3 2-16,-1 0-1 0,5-2 0 16,-2-1-6-16,5-1-5 0,0-9 5 15,0-1-6-15,5-2 7 0,4 3 0 16,0 3-1-16,1-1 0 0,2 4-1 0,-1-1 1 16,4 0-3-16,-1 1 0 15,3-1-2-15,2 2 0 0,2 3-2 16,-8 4-3-16,4 2-5 0,-2 3-4 15,2 2-17-15,0 0-34 0,-1 4-47 0,-4 0-70 16</inkml:trace>
  <inkml:trace contextRef="#ctx0" brushRef="#br0" timeOffset="224440.6308">25858 15757 411 0,'0'0'64'0,"0"0"-29"16,0 0-20-16,0 0-9 0,0 0-4 15,9-82 0-15,-3 72-2 0,1 5 0 0,1-1-2 16,3 6 1-16,3 0 0 0,1 8-1 15,2 4 1-15,-3 3-1 0,-2 2 1 16,-2 3-1-16,-3 1-1 0,-1 0 3 16,-1 0-2-16,-4 1 2 0,-1 0 5 15,0-1-3-15,-3-2 2 0,-6 3-1 0,-5-4-3 16,-1 2 0-16,-3 1 0 16,-1-2-1-16,0-1 0 0,2 0 0 15,1 0 0-15,6-6 1 0,1 3-2 16,6-7 4-16,3 3-2 0,-1-2 0 0,1 0 0 15,4 5-2-15,8-5 4 0,2 3-2 16,5-4 0-16,2-4 0 0,4-2 0 16,3-2-3-16,2 0 0 0,0 0-4 15,2 0-8-15,-1 0-18 0,-2-2-55 16,1 2-64-16</inkml:trace>
  <inkml:trace contextRef="#ctx0" brushRef="#br0" timeOffset="224820.75">24736 16815 442 0,'0'0'39'0,"0"0"-13"16,0 0-9-16,0 0-6 0,103-60-4 15,-69 55-1-15,4 0 0 0,6 3-4 0,3 0 1 16,3 1-3-16,3-3 0 0,3 1 2 15,2 2-2-15,1-2 4 0,3-2-2 16,-1 3-2-16,1-5-2 0,-2 3-1 16,-4-2 0-16,-4-1-1 0,-1 3-4 15,-6 0-8-15,-5-1-26 0,-5 5-35 0,-11 0-58 16,-5 3-105-16</inkml:trace>
  <inkml:trace contextRef="#ctx0" brushRef="#br0" timeOffset="225224.1445">25264 17081 403 0,'0'0'57'0,"0"0"-13"16,0 0-15-16,0 0-9 0,0 0-6 15,0 0-5-15,0 0-4 0,0 0-3 0,0 0 1 16,0 0-3-16,62-53 0 0,-48 53 2 16,4 8-3-16,-7-1 1 0,-2 2-1 15,-1 3 1-15,-6-3 0 0,1 6 0 16,-3 2-3-16,-3-2 3 0,-5 5 0 16,-6 0-1-16,-3-5 2 0,0 5 1 0,-2-5 16 15,0 5-18-15,3-7 19 0,4 2-19 16,1-6-1-16,4-4 3 0,3 0-1 15,1-3 0-15,3-2-1 0,-2 0 2 16,2 2-2-16,2 4 13 0,8 4-13 16,6-3 10-16,7-2-10 0,6-5-2 15,4 0 1-15,5-7-14 0,2 0 6 16,1-2-16-16,2 0 4 0,3-1-27 16,-2 1-28-16,3-2-71 0,-3-5-133 15</inkml:trace>
  <inkml:trace contextRef="#ctx0" brushRef="#br0" timeOffset="225765.8707">26396 15895 271 0,'0'0'52'0,"0"0"-1"15,0 0-13-15,0 0-14 0,0 0-12 16,0 0-4-16,0 0-4 15,0 0-1-15,0 0 0 0,0-36 0 0,23 36-1 16,2 0-1-16,0 2 2 0,-1 2-1 16,2-1 0-16,-3 2 2 0,-7-2 2 15,0 0 2-15,-6 0 0 0,-4 1 1 16,3 1 3-16,-7-1 0 0,1 5 2 16,-3 2-2-16,0 6 2 0,0 5 0 0,0-1-2 15,-3 1 0-15,2 3-5 0,1 2 1 16,0 1-4-16,0 6 0 0,1 1-1 15,5 1 0-15,2 5-3 0,-2 2 2 16,2-1-4-16,-1 4 2 0,-2 1 4 16,0 0-5-16,-2 2 4 0,0-1-4 15,-1 2-2-15,-2 2 2 0,0 1-4 16,0 2 1-16,0-1-1 0,-2 1 1 16,-1-3 1-16,-1-4 2 0,-3-4-3 15,-5-6-1-15,-5-3-2 0,-6-3-1 0,-6-5-1 16,-6-2-5-16,-4-3-1 0,-3-1-44 15,-7-4-61-15,-3 0-121 0</inkml:trace>
  <inkml:trace contextRef="#ctx0" brushRef="#br0" timeOffset="226477.302">19420 15962 163 0,'0'0'52'0,"0"0"0"0,0 0-10 0,3-80-1 16,0 63 7-16,-2 7-9 0,1 4-3 15,-1 1-4-15,-1-1-11 0,0 1-6 16,0-1-5-16,2 2-5 0,-2 4-3 16,-2 0-1-16,-13 0 1 0,-7 1-2 15,-9 9 0-15,0 5 4 0,-1 1-2 0,1 2 1 16,2 0-2-16,3-1-2 0,3-2 1 15,6-1 0-15,1-2 0 0,6-4 0 16,-1 1 1-16,2 2-1 0,1-4 1 16,0 4-1-16,-2 4 0 0,3-3 1 15,-1 8 1-15,0 1-3 0,2 3 3 0,2 4-1 16,-1 2 0-16,2 3 1 16,0 2-1-16,0 2-2 0,2 1 2 15,-1-2-2-15,2 0 1 0,0-4 1 16,0-1 0-16,3-2 8 0,2-1-5 0,2-3 3 15,0-3-2-15,6 2-3 0,0-4 2 16,3 1 0-16,3 1-2 0,1-1-2 16,2 1-2-16,1 1 0 0,2 0 1 15,2 5-2-15,4 1 1 0,3 3-4 16,3 1 0-16,3 4-4 0,0 2-6 0,5-3-23 16,6 5-34-16,2-6-41 15,6 2-39-15</inkml:trace>
  <inkml:trace contextRef="#ctx0" brushRef="#br0" timeOffset="227160.8435">27011 17343 165 0,'0'0'40'15,"0"0"9"-15,0 0-24 0,0 0 12 16,0 0-11-16,0 0-3 0,0 0-5 0,0 0-5 16,0 0-4-16,0 0-3 15,-73-69-1-15,64 72 3 0,-5 10 13 16,1 5-15-16,2 3 12 0,2 1-16 15,3 1-1-15,3-5 0 0,-1 1 2 0,4-3 0 16,0-3-2-16,0 5-1 0,3-10 0 16,3 0 0-16,0-1 1 0,2-5 0 15,8-2 1-15,-1 0 1 0,6-9-2 16,1-6 0-16,-3-3 0 0,-1-4-1 16,0-2 2-16,-2 3 4 0,-4-5-9 0,-1 5 20 15,-5-5-17-15,-3 4 14 0,-2 1-8 16,-1-4-20-16,-1 4 19 0,-7 4-21 15,-4 5 16-15,-6 4-2 16,-5 3-3-16,-6 5-9 0,-3 5-16 0,-3 7-81 16,1 5-150-16</inkml:trace>
  <inkml:trace contextRef="#ctx0" brushRef="#br0" timeOffset="228066.0346">26765 16109 209 0,'0'0'57'0,"0"0"-14"0,0 0-7 15,0 0-10-15,0 0-8 0,0 0-5 0,0 0-7 16,0 0-2-16,-4-89-2 0,17 75 0 16,2 1-2-16,6 0 3 0,-2-2-2 15,2 0 0-15,1-3 0 0,0-2-2 16,1-3 2-16,1-1-1 0,-1-2-2 16,-4-2 3-16,1-2-3 0,-3-1 3 0,-2-4-1 15,-1 0 2-15,-3 0 1 0,-2-1 1 16,-2 2-1-16,-3 2 2 0,-1 11-3 15,-3 0 0-15,2 8 3 0,-2 8-3 16,0-2 5-16,0 7 0 0,0-1-3 16,0 1-2-16,0 0-3 0,0 0 0 15,-2 0 1-15,-7 11 2 0,-2 8 1 16,-6 10 2-16,-1 2-1 0,-2 2 0 16,0 1 0-16,2-1-1 0,1 2-1 15,4-2 2-15,0 0-4 0,4 1 3 0,2-1 2 16,1-1-3-16,1-2 3 0,2-2-4 15,0-2 0-15,1-8 0 0,2-1 3 16,0-6 0-16,0 0 1 0,0 0 2 16,0-6-2-16,3 2 3 0,0-4 2 15,1-1 1-15,5-2 0 0,1 0-1 16,6-5-3-16,3-4-4 0,1-6 3 0,-1-1-4 16,-2-1 2-16,2-1 0 15,-3-4-2-15,1 2-1 0,-1 1-5 16,-1-1 4-16,-7 8-4 0,-2 2 4 0,0 4 1 15,-2 4-1-15,-1-2 0 0,6 4 0 16,-2 2 4-16,4 8-4 0,3 9 5 16,-3 2-6-16,-1 3-1 0,-1 2 1 15,0 1 0-15,-1-1 0 0,-1 0-1 16,2-3 1-16,0-4 0 0,-2-5 0 0,3-6 1 16,-4-1 2-16,4-7 0 15,5-3-1-15,-1-10 1 0,5-10-1 16,0-4 2-16,-3-5-1 0,2-4 2 15,-2-3-3-15,0-2-5 0,-1-2 4 0,-2 3-4 16,-2 0 5-16,0 4-1 0,0 5-2 16,-5 9-1-16,-2 8-4 0,-1 10-10 15,-3 4-11-15,4 0-23 0,9 3-54 16,3 9-72-16</inkml:trace>
  <inkml:trace contextRef="#ctx0" brushRef="#br0" timeOffset="228566.1329">28668 15396 314 0,'0'0'52'0,"0"0"-13"0,0 0-13 0,0 0-6 15,0 0-8-15,0 0-4 16,0 0-1-16,0 0-5 0,0 0 0 15,82-60-1-15,-57 56 0 0,1 0-2 0,3 1 0 16,3-1-1-16,0-1-1 0,2 3-1 16,0 0-1-16,-2 1-1 0,-4 1-7 15,-3 0-11-15,-8 0-23 0,-4 8-43 16,-8 2-62-16</inkml:trace>
  <inkml:trace contextRef="#ctx0" brushRef="#br0" timeOffset="228752.1891">28607 15655 391 0,'0'0'60'0,"0"0"-13"0,0 0-9 15,0 0-9-15,0 0 0 16,0 0-8-16,0 0-7 0,0 0-3 16,0 0-6-16,99 14-3 0,-63-14-3 15,6 3-1-15,0-1-5 0,3 4-10 0,4 3-45 16,1 1-153-16,-2-3-78 0</inkml:trace>
  <inkml:trace contextRef="#ctx0" brushRef="#br0" timeOffset="238337.6671">28876 12267 51 0,'0'0'21'0,"0"0"2"0,0 0 0 15,0 0-3-15,0 0-1 16,0 0-2-16,0 0-7 0,0 0-1 0,0 0-7 16,0 0-2-16,0-8-3 0,0 8-3 15,0-2-4-15,0 2-1 0,0-2-2 16,0 2 0-16,0-1 3 0,0 1 1 16,0 0 3-16,-1 0 4 0,1 0 2 15,0 0 1-15,-2 0 0 0,2 0 1 0,-2 0-1 16,2 0 0-16,-2 0 3 0,2 0-1 15,-1 0 1-15,1 0 0 0,-2 0 0 16,2 0-2-16,0 0 1 0,-1 0-2 16,1 0-1-16,0 0-1 0,-2 0-3 15,2 0 3-15,0 0-1 0,-1 0 0 0,1 1 1 16,0-1-3-16,-2 2-4 16,-1 2-5-16,2 1-31 0</inkml:trace>
  <inkml:trace contextRef="#ctx0" brushRef="#br0" timeOffset="242373.1257">29449 14118 99 0,'0'0'34'0,"0"0"2"16,0 0-2-16,0 0-4 0,0 0-5 16,0 0-4-16,0 0-1 0,0 0-4 15,0 0-1-15,-13-20-2 0,11 19-3 16,2-1 0-16,0-6-5 0,0 3-1 0,0-8-2 15,3-2-1-15,5 1 0 0,3-2-1 16,4 1 3-16,1 1-2 0,1 1 0 16,3-1 1-16,0-2-3 0,5 0 0 15,1-2 1-15,3 0-2 0,1-4-3 16,2 1 5-16,0-3-4 0,0 1 2 16,-2-3 2-16,-1 1 0 0,-3 0 2 15,0-2-1-15,-4 0 1 0,-2 2-1 16,-5-3 3-16,-3 3-2 0,-4-1 1 15,-5 7 1-15,-3-1-1 0,0 1 3 0,-3 3-2 16,-6-3 2-16,2 9-2 0,-6 1 1 16,-2 4-4-16,2 2 2 0,-6 0-1 15,1 3-1-15,-1 0 1 0,-1 2-1 16,2 5 1-16,8-1 0 0,1 5-2 16,2 1 1-16,4-1 0 0,2 5 0 15,1 4 1-15,0 1 4 0,0 7 2 0,3-1 4 16,1 0 0-16,0 1 2 15,-1 0-5-15,-3 0 2 0,0 0-3 16,0-1 0-16,0 1 3 0,0 1-4 0,-4 0 3 16,-3-3-4-16,3-2-3 0,-2-1 2 15,1-8-1-15,1-1-1 0,1-5-1 16,1-4-1-16,0-1 1 0,2-4-1 16,-1 0 1-16,1 0-1 0,0 1-1 15,0 1 2-15,0-1-1 0,0 1 3 0,0 0-2 16,0-2 1-16,1 0 0 0,4 0-1 15,6 0 0-15,0-8 0 0,-2 2 3 16,2-5 0-16,-2-1-1 16,1-3-2-16,3-5 0 0,-1-1-3 0,1 0-4 15,-1 1 5-15,-1 5-6 0,-2 0 5 16,-3 8 1-16,-4 3-2 0,1 1 1 16,3 3-1-16,6 0 1 0,2 0 0 15,8 7 1-15,-4 7 2 0,1 2 3 16,0 4-3-16,-3 2 1 0,3 1-4 0,-4-2 0 15,0 0 0-15,-3-1 0 16,1-2 1-16,-4-6-1 0,-1-1 1 0,-3-3-2 16,-1-5 2-16,-1-1 4 0,-3-2-3 15,0 0 1-15,3 0-1 0,-1-10-2 16,4-9 1-16,-1-3 1 0,-2-4-2 0,-3-3-3 16,1 1 0-16,-1 0-4 15,0 1 2-15,2 3-5 0,-2 6-19 16,4 2-35-16,1 2-50 0,1 7-67 15</inkml:trace>
  <inkml:trace contextRef="#ctx0" brushRef="#br0" timeOffset="243058.4466">30321 13224 165 0,'0'0'47'0,"0"0"0"0,0 0-11 15,0 0-3-15,0 0-4 0,-23-85-5 16,21 74-6-16,1-1-1 0,1 1-1 16,0-1-5-16,0 2-2 0,0-1-3 15,0 1-4-15,0 6 0 0,3-4-2 16,0 4 0-16,2-2 0 0,3 0-3 16,2 2 0-16,-2 1-1 15,6 3 3-15,4 0-1 0,1 0 1 0,1 3 1 16,-1 6-1-16,-7 3 1 0,-2-3-1 0,-5 6 2 15,-3 2 1-15,-2 1-1 0,0 6 4 16,-2-1-4-16,-6 0 2 16,-1-2 0-16,-1-1 0 0,-1-4 0 15,3-3-2-15,1-4 0 0,3-2 1 0,1-4-1 16,0 0 4-16,3-3 0 0,-2 0 3 16,2 0 3-16,-1 0 1 0,-2 0 0 15,3 0-2-15,-1 0-4 0,1 2-3 16,0-2-4-16,7-3 0 0,6-4 0 15,7-3 0-15,-1 3 0 0,-3 2 0 0,1 2-1 16,2 1-2-16,0 2 2 0,3 4 3 16,-4 5-2-16,-2 3 3 0,-3 2-2 15,-2 2-1-15,-6-4 1 0,1 5-1 16,-6 3 0-16,0 0 1 0,-2 5 0 16,-7-2-2-16,-5-3 2 0,-3-1-4 0,0-3 5 15,-6-3-1-15,-3-2 3 0,-2-4-2 16,-2-6 1-16,-1-1 2 15,3-1-2-15,0-8 0 0,5-1 1 16,4-1-1-16,6 2-2 0,3 0-1 0,6 2-7 16,2 2-13-16,2-3-27 0,0 4-55 15,4-3-72-15</inkml:trace>
  <inkml:trace contextRef="#ctx0" brushRef="#br0" timeOffset="243949.1234">29462 14466 319 0,'0'0'53'0,"0"0"-9"0,0 0-9 15,0 0-8-15,0 0-4 0,0 0-8 16,0 0-3-16,0 0-4 0,0 0-3 0,-23-27-1 16,23 24 1-16,6-4-2 15,9 1 2-15,7-2-1 0,9 2-1 16,3 0 3-16,11 0-2 0,3-1 1 15,7 1 0-15,4-2-4 0,2 2 2 0,2 0-1 16,1 1-2-16,1 1 1 0,-1 1-2 16,1-1-2-16,-2 1-3 0,-1 1-2 15,2 0-8-15,0 2-16 0,-1 0-53 16,3 0-78-16,-3 0-99 0</inkml:trace>
  <inkml:trace contextRef="#ctx0" brushRef="#br0" timeOffset="244519.6045">30178 14707 303 0,'0'0'45'0,"0"0"-11"0,0 0-6 16,0 0-8-16,0 0-7 0,0 0-1 16,0 0-5-16,0 0-1 0,0 0-2 15,-20-46 0-15,24 43-1 0,4-3 0 16,6 0-1-16,-6 1 0 0,9 1 0 0,4 3-1 16,-2-1 1-16,7 2 0 15,-9 0-2-15,-3 2 2 0,-3 3-2 16,-3 2 2-16,1 5-1 0,-6 3 1 15,-3 3-2-15,0 8 4 0,-10 3 4 0,-8 3-1 16,-3 3 0-16,-6 1-2 0,0 0-3 16,-2-2 3-16,0-4-3 0,3-4 0 15,2-3 0-15,5-3 0 0,4-8-1 16,7-5 0-16,5-3-1 0,3-4 2 16,0 0-1-16,0 0 0 0,0 1-1 0,0-1 1 15,4 0-1-15,12 0-1 16,12-3-1-16,10-6-3 0,2 0-1 15,2-1-7-15,2 1-12 0,3 0-43 16,0 2-71-16,-2 2-119 0</inkml:trace>
  <inkml:trace contextRef="#ctx0" brushRef="#br0" timeOffset="245574.5397">30988 14318 297 0,'0'0'74'0,"0"0"-16"0,0 0-9 15,0 0-11-15,0 0-9 0,0 0-10 16,0 0-7-16,0 0-5 15,0 0-2-15,-14-18-2 0,17 9-3 16,9-2 0-16,7-1-1 0,4 3 0 0,3 3-1 16,4 1-4-16,6 4 0 0,2-1-1 15,3 2-14-15,-1 0-13 0,3 3-32 16,-3 2-55-16,0 1-77 0</inkml:trace>
  <inkml:trace contextRef="#ctx0" brushRef="#br0" timeOffset="246840.3471">31795 13907 209 0,'0'0'53'0,"0"0"-9"15,0 0-9-15,0 0-11 0,0 0 0 16,0 0-10-16,0 0-1 0,0 0-2 16,0 0-4-16,-5-81-2 0,15 69-3 15,2 3-1-15,1 2 0 0,6-4 1 16,-1 0-2-16,0 1 0 0,2-1 0 16,0 1 5-16,3-3-6 0,0 0 8 15,1-4-8-15,-4 0 1 0,0 0-2 16,-3-5 2-16,-2 1 0 0,-1-2 2 15,-4-2 3-15,-1 1-3 0,-1 0 3 0,-3 0-4 16,-2 5 0-16,-3 1 0 0,0 6 1 16,0 0-1-16,0 0 1 0,-3 1 0 15,-1 1-8-15,-2 2 7 0,2 1-5 16,1 4 4-16,1-1 0 0,2 4 0 16,-5 0 0-16,-7 0-1 0,3 0 1 0,-5 5 0 15,2 4 0-15,2 3 0 0,-2 3 0 16,4 2 0-16,1 4 0 15,1-1 1-15,0 6-1 0,2 5 0 16,-2 1 1-16,2 5-1 0,1 1 0 0,0 1 0 16,1-1 1-16,2 2 5 0,0-4-5 15,3-2 3-15,3-2-2 0,3-7-3 16,-2-2 3-16,-1-8-3 0,0-2 2 16,-2-6-1-16,-2-4 2 0,1 2 2 15,-3-5 8-15,0 0 9 0,0 0 1 0,0 0 0 16,5 0-8-16,4-5-8 0,4-4 1 15,3-5-3-15,-5-4 5 0,1-2-10 16,-4 0 2-16,0-1-6 16,-1 2 5-16,3-1 1 0,-4 7-2 0,-2 5 2 15,1 0-2-15,-2 5-1 0,0-1-1 16,-1 2 0-16,4 2 0 0,1 2 1 16,5 13 1-16,4 4 5 0,-3 4-4 15,3 5 3-15,-2 0-3 0,2 0-1 16,0-2-2-16,0-4 1 0,-2-1 0 0,1-2 0 15,-2-3-1-15,-3-5 0 0,3-2 1 16,-6-4 0-16,-2-3 1 0,3 0 0 16,1-2 0-16,2-6-3 0,5-8-5 15,-1-2-5-15,1-2-6 0,-2-5-17 16,2 0-26-16,-1-1-32 0,-5-3-24 16,-2 2-59-16</inkml:trace>
  <inkml:trace contextRef="#ctx0" brushRef="#br0" timeOffset="247432.8584">32486 13359 91 0,'0'0'0'0,"0"0"44"15,0 0-44-15,0 0 66 0,0 0 2 16,0 0-6-16,43-93-13 0,-52 68-22 16,1 2 0-16,-2 2-9 0,4 4-8 15,1 2-3-15,3 4-1 0,2 0-4 0,0-4-1 16,2 6-1-16,6-3 0 0,-2 6 6 15,-2 3-8-15,4 0-1 16,-3 3-1-16,4 0 0 0,5 0 2 0,-7 3 9 16,3 6-8-16,-1 3 1 0,-3-3 0 15,1 6 0-15,-3 2 4 0,-2 1-2 16,1 1 3-16,-3 0-4 0,-2 1-1 16,-4-2 0-16,-4 7 1 0,-4-4 1 15,-4-2-1-15,-5-2-5 0,-3-2 5 16,2-1-7-16,5-6 6 0,8-4 0 0,6-1-1 15,5-3 0-15,0 0 1 0,0 0 1 16,0 2 0-16,0 1 0 0,11 0-1 16,7-2-1-16,7 1 0 0,2-2 7 15,0 0-9-15,-8 0 10 0,2 0-3 16,-10 0-4-16,1 0 5 0,2 3-8 16,-5-1 1-16,5 3 2 0,-3 2-2 15,-3-1 1-15,2 4 1 0,-3 2-1 16,-2-2 1-16,1 5 0 0,-2-5 0 15,-4 4 1-15,0 6-1 0,-2-2 0 0,-8 5 0 16,0-5 0-16,-6-3 0 0,0 1 0 16,-2-3-10-16,-3 1-1 0,-3-4-31 15,-8 3-53-15,-6-5-134 0</inkml:trace>
  <inkml:trace contextRef="#ctx0" brushRef="#br0" timeOffset="247796.3102">31501 14648 414 0,'0'0'0'0,"0"0"26"0,0 0-26 16,0 0 32-16,0 0 6 0,0 0-15 16,0 0-9-16,68-79-6 0,-42 69-2 15,4 3-4-15,6 1 0 0,7 0-2 16,5 0-1-16,4 0 0 0,2 1 0 0,4-2-2 15,0 4-1-15,0-2 3 0,-1 2-8 16,1 0 3-16,0 2-10 0,3 1-15 16,1 0-27-16,-1 0-33 15,-6 0-70-15</inkml:trace>
  <inkml:trace contextRef="#ctx0" brushRef="#br0" timeOffset="248311.9656">31991 14739 497 0,'0'0'60'0,"0"0"-17"0,0 0-14 0,1-78-8 15,7 60-7-15,2 1 2 0,1 4-9 16,-2 4 2-16,1 1-7 0,5 1-1 15,-5 2-1-15,7 0-1 16,-1 4 0-16,3 1 0 0,4 0-1 0,-4 1 1 16,0 6-1-16,-3 3 0 0,-2 1 0 15,-2 2 0-15,-1 4 1 0,-2 0 0 16,-3-5-1-16,-2 3 1 0,-1 0 0 16,-2-3 0-16,1 5-1 0,-2 0 1 15,0-4-1-15,-7 7 1 0,-1-5 1 0,-2 0 1 16,-1 0-1-16,-1-2 1 0,3-2-2 15,1-3 1-15,2-1 1 0,3-4-2 16,1 0 1-16,2-3 1 16,0 0-2-16,0 0 1 0,0 1 0 0,-1 1 1 15,1-1-1-15,0 1 0 0,0 2 0 16,7 4 0-16,9 0 1 0,6 1-1 16,5-3 1-16,2-1-1 0,3-1-1 15,2 0 0-15,-3 3-1 0,0-1 2 16,-4 1-1-16,-4 1 1 0,-7-1 0 0,-6 2-1 15,-5 5 0-15,-5 0 1 0,-15 4-1 16,-11-1 1-16,-13 0-2 0,-7-2 1 16,-6-3-4-16,0 0-6 0,1-3-17 15,3-1-50-15,2-2-114 0,3 0-98 16</inkml:trace>
  <inkml:trace contextRef="#ctx0" brushRef="#br0" timeOffset="248845.4759">29621 15722 365 0,'0'0'47'0,"0"0"-12"0,0 0-11 15,0 0-5-15,91-70-3 0,-58 63-3 16,9-1-2-16,9 4-1 0,8 3 0 16,11-1-1-16,10 2-1 0,10 0-2 15,8 0-3-15,10 0 0 0,7 0 0 16,8 0 0-16,6 2-2 0,5 0-2 0,4 0 1 15,3 1 0-15,4-2-3 0,6-1-1 16,2 0-5-16,9 0 2 16,7-3-2-16,6-2-3 0,-3-2 2 15,-13 0-12-15,-17-4-12 16,-24 1-10-16,-19-1-13 0,-16 0-5 0,-13 1-1 16,-11 2 3-16,-11 1-13 0,-11 2-42 15</inkml:trace>
  <inkml:trace contextRef="#ctx0" brushRef="#br0" timeOffset="258285.9683">30801 16562 17 0,'0'0'12'0,"0"0"-6"15,0 0 4-15,0 0 0 0,0 0-1 16,0 0 1-16,0 0 0 0,0 0 0 16,0 0 1-16,-3-25 0 0,3 24-2 0,-1-1-1 15,1 1 1-15,-2-1-3 0,2 1 2 16,-1 0 2-16,1 1 4 15,0-2 1-15,-2 2-1 0,2-2-1 16,-1 1-3-16,1 1-2 0,-2-2 1 0,2 2-1 16,-1-3 0-16,-1 2-2 0,1 1 0 15,-1-3 1-15,0 1-2 0,0 1 1 16,1-1 1-16,0 2 0 0,-1-3 1 16,1 3-2-16,-1-1-2 0,1 1 0 15,-1-2-2-15,1 2-1 0,-1-2 1 0,1 2-1 16,-1-1 2-16,2 1 0 0,-1-2-1 15,1 2 2-15,-2 0-2 16,2-2-1-16,0 0 0 0,0-3 1 16,3-2-2-16,8-2 0 0,3-3-3 0,2-2 3 15,4 2-2-15,2 1 3 0,-2-1-1 16,3 1 0-16,2 2 2 0,-2-4-2 16,-1 1 2-16,-1-1-1 0,2-2-1 15,-4 0 2-15,3-2 0 0,-3-1 1 16,-3 0-1-16,-1-3 0 0,-1-1 2 15,-3-1-2-15,1-1 0 0,-2 0-1 0,-3 2 2 16,-1 3 1-16,-3 2 2 16,-1 5-3-16,-2 0 1 0,0 0-3 0,0 0 1 15,-2 1 1-15,-7 4-1 16,3-2-2-16,-5 4 0 0,-1 0 0 0,-1 5 0 16,-8 0 0-16,0 0 0 0,-6 8 0 15,2 1 0-15,2 6-1 0,4-3 0 16,0 5-1-16,2 0 0 15,4 4 1-15,3 1 0 0,-2 3-1 16,5 1-1-16,1 1 1 0,2 0 0 0,2 1 1 16,2-1-1-16,0-3 1 0,0 2-1 15,2-3 2-15,2 1 1 0,1-2-1 16,1-3 7-16,-1 2-6 0,1-7 7 16,-3 1-4-16,0-4-1 0,0 1 4 0,-2-1-4 15,1-5 4-15,-1 4 0 0,-1-3-2 16,0-3 4-16,1 2 3 0,-1-6 2 15,0 0 0-15,0 0 4 0,0 1-2 16,0 1-3-16,0-2-3 0,0 2-3 0,0-2-1 16,0 0-3-16,0 0-1 0,0 0-1 15,0-2-1-15,0-4 0 0,2-5 0 16,2 3 2-16,2 1-4 0,1 0 1 16,0 2 0-16,1 1 0 0,-4 2 0 15,6-1 0-15,-4 3-1 16,0 0 1-16,5 0 0 0,-4 0-1 0,4 0 1 0,-1 0-1 15,-6 0 1-15,5 1 1 16,-5 1-2-16,3 4 0 0,1-1 2 16,-1 2-2-16,-2 2 2 15,-2 1 0-15,2-2-1 0,-1 2 0 0,-1-1 0 16,0-2-1-16,1 2 2 0,0-1 0 16,1 1-1-16,-1-1 1 0,5 2-2 15,-3-2 0-15,5 3 2 0,-2-4 0 0,-2-2 0 16,8 2-2-16,-4-2-1 0,-2-2-2 15,5 2-10-15,-5-3-13 0,-4-2-32 0,4 0-53 16,0 0-47-16</inkml:trace>
  <inkml:trace contextRef="#ctx0" brushRef="#br0" timeOffset="258748.2961">31424 16027 225 0,'0'0'47'0,"0"0"-9"16,0 0-6-16,0 0-6 0,0 0-4 0,0 0-5 15,0 0-4-15,2-82-4 0,-1 78-4 16,-1 4-1-16,0-2-4 0,0 2-4 15,0-1 2-15,3 1 0 0,-3-1 1 16,1 1 2-16,2 0-1 0,-1 1 0 0,2 8-1 16,2 5 1-16,-3-3 0 0,1 5 1 15,-2-5 0-15,-1 1 0 0,3 0 1 16,-2-1 0-16,-1 4-1 0,-1-5 2 16,2 3-1-16,-2-3 1 0,0-1-1 15,0 2 0-15,-7 6 1 16,-2 1 4-16,-4 3 0 0,-4 0-2 15,0 1 1-15,-1-4-3 0,3-1-1 0,4-5-1 16,2-2 0-16,5-2-1 0,1-5 2 16,1 1-1-16,2-4 1 0,0 3 1 0,0 1 0 15,9 0 0 1,7 2 1-16,7-5-2 0,8-1 0 0,3 0-1 16,4-3-2-16,-1-2-1 0,2 0-5 0,-2 3-6 15,-3 2-4-15,-3 0-16 0,-1 0-37 16,-7 10-80-16</inkml:trace>
  <inkml:trace contextRef="#ctx0" brushRef="#br0" timeOffset="259137.2205">31774 16636 372 0,'0'0'67'0,"0"0"-20"0,0 0-14 0,0 0-13 16,0 0-12-16,0 0-3 0,0 0-3 0,0 0-1 16,0 0 0-16,-29 2 1 0,-4 16 1 15,-10 5-3-15,-2 7-2 0,-6 8 0 16,0 6-2-16,-2 8 1 0,-3 2-3 16,-2 3-1-16,-1-3-4 0,1-4 1 15,4-6-5-15,4-3 0 0,5-6-1 0,7-1-41 16,6-6-26-1,12-10-39-15,7-7-41 0</inkml:trace>
  <inkml:trace contextRef="#ctx0" brushRef="#br0" timeOffset="259538.6176">31654 16994 345 0,'0'0'55'0,"0"0"-12"15,0 0-11-15,0 0-12 0,0 0-4 16,0 0-8-16,29-75-1 0,-23 67-4 16,-3 8-1-16,0-5-1 0,7 4-1 15,4 1-1-15,5 0-1 0,4 1 1 16,-1 7-1-16,-1 1 0 0,-3 2 0 15,-2 2-1-15,-3 1 0 0,-6 3 1 0,0-5 1 16,-7 6-2-16,0 2 2 0,-7 0-1 16,-6 7 1-16,-6-3 2 0,-1 2 1 15,-3-6-2-15,0 0 0 16,2-2 0-16,4-2 1 0,7-3 13 0,2-1-14 16,6-3 15-16,1-5-14 15,1 6 2-15,3-5-1 0,9 2-1 0,7-1 0 16,9-4-3-16,5-2 0 0,7 0 0 15,7 0 0-15,3-2-4 0,7-1-7 16,-1-1-28-16,-5-5-79 0,-5 0-151 0</inkml:trace>
  <inkml:trace contextRef="#ctx0" brushRef="#br0" timeOffset="263542.3662">14498 17370 154 0,'0'0'62'0,"0"0"-3"0,0 0-10 15,0 0-1-15,0 0-10 0,0 0-3 0,0 0-8 16,0 0-4-16,0 0-5 0,-40-4-6 16,38 4-5-16,1 0-2 0,1 0-2 15,0 0-1-15,0 0 3 0,0 0 0 16,12 0-3-16,5 0 1 0,6-1-1 16,1-1-2-16,1 2-2 0,-2-1 0 15,3 1 0-15,-3 0 0 0,3 0 1 16,-3 0-4-16,-5 0-1 0,0 0-2 15,1 1 0-15,0 1-5 0,4 2-7 16,-8 1-12-16,-1 2-28 0,-7-3-30 0,1 1-12 16,-1 0-20-16</inkml:trace>
  <inkml:trace contextRef="#ctx0" brushRef="#br0" timeOffset="263739.0675">14290 17700 410 0,'0'0'55'0,"0"0"-11"0,0 0-9 16,0 0-7-16,0 0-3 16,0 0-3-16,0 0 0 0,0 0-3 0,0 0-3 15,0 0-5-15,39 24-5 0,-4-28-5 16,5-2 0-16,0 1-1 0,4 1-2 16,2 3-5-16,1-1-2 0,0 0-7 15,6 2-7-15,-2-3-53 0,3 2-110 16,-5-5-91-16</inkml:trace>
  <inkml:trace contextRef="#ctx0" brushRef="#br0" timeOffset="267475.7439">16713 16762 79 0,'0'0'22'0,"0"0"2"15,0 0 1-15,0 0-1 0,0 0-4 0,0 0-3 16,0 0-2-16,0 0-2 0,0 0 1 16,-8-19-1-16,8 17-1 0,0 1-4 15,0 1-3-15,0-4-1 0,0 3 1 16,0-5-4-16,0 1 1 0,0-2 0 15,0-3-2-15,0 8 0 0,7-6-2 0,3-4 1 16,3 4-2-16,6-6 1 0,1 3-2 16,0 3 3-16,2-1-4 0,2-1 0 15,1 3 0-15,0-2 0 0,2 1 5 16,1-2-3-16,1 0 1 0,-2-2-4 16,-1 2 4-16,-4-2 0 0,-3 1 4 0,-7 4 0 15,-1-4 1-15,-5 5 1 0,-5-5 0 16,3 0 2-16,-4 0-2 15,0-6 2-15,0 0-1 0,-5-3 0 16,-4 4-1-16,0 0 3 0,2 4 1 0,-2 0 3 16,3 6-1-16,-2-2 0 0,-1 1-2 15,0 2-5-15,2 0 1 0,-4 4-4 16,-2 1 0-16,1 1-3 0,-5 11 0 16,2 3 2-16,2 6-2 0,3 0 3 15,-1 6 5-15,3 4-6 0,1 3 9 0,3-2-6 16,-1 0-2-16,4-1 4 0,1-3-4 15,0-6 1-15,1-1 0 0,4-1 1 16,-1-7-3-16,0 1 2 16,-1-4 3-16,-1-7-4 0,1 5 0 0,-2-1 0 15,1-6 0-15,0 3 5 0,-2-4 7 16,0 0 8-16,0 0 10 0,0 0 0 16,2 0 3-16,-2 0-11 0,0 0-6 15,0 0-6-15,3 0-8 0,2-5 0 16,3-8-1-16,5-2-2 0,0 1 2 0,1 2-1 15,2 0 0-15,-6 3 0 0,3 1-1 16,-4 3 1-16,1 1 0 0,0 0-2 16,0 0 1-16,-1 0 0 15,-4 3-1-15,6 1 0 0,-2 0 1 0,-1 0-1 16,4 9 0-16,-3 1 1 0,-4 6-2 16,3 0 2-16,-3 3 0 0,0 0 0 15,-1 2 0-15,0 1 0 0,2-2-3 16,0-1 1-16,-2-3 1 0,2-3 0 15,0 1 2-15,1 1-2 0,2 2 2 0,-2-7 0 16,2-1 0-16,-4-3 0 0,0-4 2 16,3 2-4-16,-3-2 1 0,-2 0 1 15,1 1-3-15,-4-3 1 0,0 0 2 16,0 0-1-16,1 0-4 0,-1 1-19 16,0-1-30-16,2 0-41 0,-2-1-38 15,0-4-47-15</inkml:trace>
  <inkml:trace contextRef="#ctx0" brushRef="#br0" timeOffset="268237.087">17399 16281 95 0,'0'0'40'0,"0"0"-4"15,0 0-2-15,0 0-7 0,0 0-4 16,0 0-4-16,0 0-2 0,0 0-6 16,0 0 0-16,0 0-2 0,-19-75-1 15,19 70-1-15,0-2 0 0,0-3-2 16,0 1-1-16,0-2-1 0,8-2-2 15,0 2-2-15,-1 5-3 0,3-3 1 0,-1 4-2 16,0 1 1-16,-1 0-1 0,-3 3 1 16,5 1 0-16,0 0 0 0,4 3 1 15,1 6-4-15,-2 2 2 0,-2 4 0 16,-2 3 4-16,-2 2 2 0,-2 2 1 16,-1 3 1-16,-4-3 2 0,0 5 3 15,0-2 1-15,-7-2-2 0,2-6-3 0,0 0-2 16,2-9-1-16,-3 2 5 15,-3 2 3-15,-1-3 5 0,-2 4 3 16,1-6-1-16,-1-1 1 0,5-3 0 0,3-2 0 16,-2 1-3-16,6-2-3 0,-1 0-4 15,1 0-4-15,-2 0 0 0,1 0-1 16,1 0-1-16,0-6-2 0,0-4-1 16,3-3 0-16,8-1-2 0,2 2 3 15,3 1-3-15,-3 6 2 0,3 0 0 0,-4 3-1 16,1 2-1-16,5 0 3 0,-2 0-1 15,3 7 0-15,-2 1 1 0,-6-1-3 16,-1 0 3-16,-3 1 1 16,-3-1-2-16,1 1 2 0,-5 2-1 0,0 1 1 15,-5 2 0-15,-9 2 0 0,-2-2 6 16,-6 1-6-16,-1-1 3 0,-4-2-6 16,0 1-5-16,-2-4-2 0,2-1-5 15,4 1-5-15,6-2-33 0,7-3-41 16,7 0-92-16</inkml:trace>
  <inkml:trace contextRef="#ctx0" brushRef="#br0" timeOffset="271978.0104">16725 17136 147 0,'0'0'35'0,"0"0"-8"16,0 0-5-16,0 0-6 0,0 0-5 15,0 0-3-15,0 0 1 0,0 0 1 16,0 0 0-16,17-35 3 0,-1 32-1 15,4-4-2-15,8 3 1 0,2 0 0 0,6-1-3 16,6-3 0-16,7 1-3 0,5-4-3 16,4 2 1-16,4 2-2 0,4-4 0 15,1 3-3-15,0 2-3 0,-1 0-1 16,-1 2-1-16,-3-1 0 0,1 3-1 16,-3 1-7-16,-2 1-5 0,-3 0-19 15,-7 1-36-15,-3 6-30 0</inkml:trace>
  <inkml:trace contextRef="#ctx0" brushRef="#br0" timeOffset="272536.1837">17396 17212 155 0,'0'0'39'0,"0"0"-8"15,0 0-3-15,0 0-3 0,0 0-5 16,0 0-3-16,0 0-4 0,0 0-1 16,0 0-3-16,0 0-5 0,-67-37 1 15,50 37-3-15,-5 8 1 0,2 4-1 16,-2 3 0-16,2 5 20 0,1-1-19 16,2 6 19-16,2 0 1 0,3 0-18 15,3-1 15-15,3 2-16 0,3-5-3 16,3 0 0-16,0 1 0 0,1-4 1 15,7-1-3-15,2-2 1 0,3-2 0 0,2-1 0 16,3-5 3-16,2 0 0 0,1-1-6 16,-4-4 2-16,1-1 0 0,0-1 2 15,2 0 3-15,4-7-2 0,0-2 4 16,-2-5 0-16,-3 0-1 0,-2 1 4 16,-5-1-4-16,-4 0 1 0,-5 4 3 0,-3-1 2 15,0-3-3-15,-3 1 0 16,-7 1-3-16,-3 6-3 0,-7 6 1 15,-6 0-6-15,-9 7 0 0,-2 10-5 16,-6 5-9-16,0 6-21 0,6 1-48 0,3-2-67 16,10-1-82-16</inkml:trace>
  <inkml:trace contextRef="#ctx0" brushRef="#br0" timeOffset="272969.6848">18341 17170 308 0,'0'0'42'16,"0"0"-8"-16,0 0-3 0,0 0-1 15,0 0-4-15,0 0-4 0,0 0-4 16,0 0-6-16,0 0-2 0,0 0-3 15,-23-40-2-15,3 40 1 0,-4 6-3 0,-10 9 0 16,0 9-2-16,-4 3 17 0,-4 8-4 16,-7 7 2-16,-4 6-5 0,-7 6-14 15,-5 6 2-15,-3 2-8 0,0 0 0 16,6 0-9-16,6-1-7 0,8-2-17 16,12-4-37-16,8-2-40 0,12-2-120 15</inkml:trace>
  <inkml:trace contextRef="#ctx0" brushRef="#br0" timeOffset="274669.4667">18623 17433 189 0,'0'0'50'0,"0"0"-9"16,0 0-9-16,0 0 1 0,0 0-11 16,0 0 3-16,0 0-2 0,0 0-4 15,-79-50-1-15,76 48-7 0,3 2-5 0,-3-4 0 16,0 1-3-16,0-1-1 0,2 2 0 15,1 2-2-15,-2-2-15 0,2-2 14 16,2-4-14-16,7-4 15 0,5-1 0 16,5 0 2-16,3 1-2 0,-3 0 5 15,2-1-5-15,1-1-18 0,-3-2 18 16,1 2-17-16,-3-2 19 0,1 2 0 16,-7 4 0-16,-1 2-1 0,-4 1 1 15,0 2-1-15,0-2 2 0,-2 4 1 16,-1 0-2-16,-3 3 3 0,0-2-4 0,0 2 1 15,1 0-2-15,-1-2 1 0,0-1 0 16,2 2-1-16,-2-1-1 0,0 2-2 16,0-1 0-16,0 1-2 15,0 0 2-15,-2 0 2 0,-11 0-1 0,-1 9 1 16,-5 0 0-16,3 5 0 0,2 1 1 16,3 2 18-16,3 1-17 0,-2 1 17 15,5-4-19-15,1 3 2 0,1 1 14 16,3 4-15-16,-1 9 18 0,1 0-19 15,0 1 1-15,0-3 1 0,3 2-2 0,1-3 1 16,0-1 0-16,-1 2 0 0,0-3 1 16,1-1 0-16,-2-7 1 0,-2 1-1 15,1-8-1-15,-1-4 0 16,0-1 0-16,0-7 1 0,0 0-1 0,0 0 6 16,0 2-1-16,0 0 6 0,0-1-3 15,0 2-2-15,0-3-2 0,0 0-4 16,0 0 0-16,0-8 1 0,0-5 2 15,3-5-2-15,1-2-2 0,2-4 2 16,2 2 0-16,0 2 0 0,1 3 0 0,0 1-2 16,2 1-1-16,1 3 1 0,-4 3-1 15,2 1 1-15,-2 3-2 0,-1 4-1 16,6 1 2-16,0 0 1 0,3 8 1 16,-2 1-2-16,-2 5 2 0,1 1-2 15,-4 2 2-15,-1-2 0 0,2 5-2 0,-4-4 1 16,0-2 0-16,-2 0 0 0,-1-6-1 15,0 3-4-15,0 1-1 0,-1-3-5 16,2 2-10-16,-3-8-18 0,0 1-36 16,-1-4-35-16,0 0-40 0</inkml:trace>
  <inkml:trace contextRef="#ctx0" brushRef="#br0" timeOffset="275109.1204">19075 17118 154 0,'0'0'39'16,"0"0"-4"-16,0 0-3 0,0 0-7 15,0 0-8-15,0 0-10 0,0 0-4 16,0 0-6-16,0 0 1 0,0 0 2 15,10-23 0-15,-9 23 0 0,2 10-1 0,0 1 2 16,1 6 0-16,-2-7 1 0,-1 2 1 16,2 5-2-16,-1-4 1 0,1 4 19 15,-2 0-20-15,2-6 19 0,-2 8-22 16,1-9-1-16,-1 0 2 0,-1 1 4 16,0 1 17-16,2-3-16 0,-2-2 17 15,0 4-16-15,0-3-2 0,0-4 0 16,0 7-1-16,0-5 1 0,-3 5 1 15,1-2-1-15,1-3-1 0,-2-3-2 16,3-3 2-16,-1 0 3 0,1 0 0 0,0 2 0 16,0 0 2-16,0-2 0 0,0 2-3 15,0-2-1-15,4 0 0 0,10 0-3 16,8 0 1-16,5-4-6 0,2-1-6 16,-1-3-2-16,2 4-8 0,1 1-8 15,-1 2-19-15,-2-1-40 0,-1 2-44 0</inkml:trace>
  <inkml:trace contextRef="#ctx0" brushRef="#br0" timeOffset="275392.6745">19552 17358 363 0,'0'0'66'0,"0"0"-16"16,0 0-28-16,0 0 1 0,0 0-9 15,0 0-4-15,0 0 10 0,0 0-16 16,0 0 0-16,-68 35-1 0,39-3 0 16,-1 6-2-16,-2 7 2 0,-3 3-6 15,-2 7 3-15,-2 7-2 0,1 0 3 16,0 8-3-16,1 4-8 0,5 1-7 15,6-1-20-15,4-4-32 0,9-10-48 0,7-20-66 16</inkml:trace>
  <inkml:trace contextRef="#ctx0" brushRef="#br0" timeOffset="275776.2283">19643 17638 430 0,'0'0'52'0,"0"0"-11"0,0 0-14 16,0 0-10-16,0 0-5 0,0 0-3 16,0 0-3-16,0 0-4 0,0 0-1 15,0 0-2-15,-17-55 1 0,17 55 1 0,0 0-1 16,3 0-2-16,8 2 1 0,1 8 1 15,3 3 0-15,-3 3 1 0,-3 2 0 16,-3 5-2-16,-1-3 1 16,-3 4 1-16,-2 2 0 0,0 1 4 0,-10 1-3 15,-2-1 4-15,-1-4-2 0,-1-2-3 16,-1 1 3-16,2 1-2 0,2-3 0 16,2 3-3-16,2-9 0 0,4-4 1 15,3 2-2-15,3-9 3 0,4 6-3 16,6-5-6-16,9-4-1 0,1 0 0 0,13-8-1 15,1 0-9-15,1-7-35 0,3-4-77 16,2-6-51-16</inkml:trace>
  <inkml:trace contextRef="#ctx0" brushRef="#br0" timeOffset="276122.4789">20807 17133 389 0,'0'0'53'0,"0"0"-14"0,0 0-19 16,0 0-10-16,0 0-10 0,0 0 0 15,0 0-2-15,0 0 0 0,0 0-2 16,18-13-2-16,12 18-1 0,2-4-3 16,3 3-3-16,2-1-14 0,-2-1-19 15,-1-1-18-15,-3-1-33 0,-2 4-12 0,-9-4-15 16</inkml:trace>
  <inkml:trace contextRef="#ctx0" brushRef="#br0" timeOffset="276275.6132">20687 17386 235 0,'0'0'58'15,"0"0"-6"-15,0 0-13 0,0 0-12 16,0 0-16-16,104 20-9 0,-59-20-2 0,6 0-7 15,5-2-5-15,3-1-18 0,8-3-36 16,4 1-64-16</inkml:trace>
  <inkml:trace contextRef="#ctx0" brushRef="#br0" timeOffset="277078.2861">22419 17243 158 0,'0'0'63'0,"0"0"-15"0,0 0-8 15,-80-31-27-15,68 23 11 0,5 3-4 16,2 3-3-16,-2-5-3 0,6 4-5 16,-1-7-4-16,2-4-3 0,5-1 1 15,8-3 0-15,1 1-1 0,5 2-1 0,1-3-2 16,0 1 0-16,2 0-2 0,1-1 1 15,1-2 2-15,-1 0-2 16,0-1 0-16,0 0 1 0,-4-3-2 16,-1-1 1-16,-2 0 0 0,0-2-1 0,-3 0 0 15,0 0 0-15,-1 3 1 0,-3 1 4 16,-2 8 1-16,-3 4 2 0,-3 2-3 16,-1 5 0-16,0-4 0 0,0 2 0 15,0 1 0-15,0 0-1 0,0 1-3 16,0 1 1-16,-7 3 1 0,-7 3-2 0,-5 5 5 15,-6 7-4-15,4 7-2 0,1 1 3 16,3 7-2-16,2 9 3 0,2 3 1 16,-2 1-2-16,4 1-1 0,2 1-1 15,1-5-3-15,3 0 3 0,1-6 1 16,2-1 2-16,2-3-1 0,0 0 1 16,0-10 17-16,0 0-15 0,0-6 15 15,0 2-16-15,0-2-1 0,0-8 3 16,0 1-1-16,0-7 14 0,-1 0-13 15,1 0 7-15,0 0-1 0,0 1-12 0,0-1 11 16,0 0-5-16,6-1 0 0,6-11-3 16,2-3-16-16,3-7 17 0,-1 1-19 15,4 1 18-15,0-1 1 0,-1 3-2 16,3 0 1-16,-2 1 0 0,-1 2-2 16,-3 7 2-16,-3 1-1 0,-4 0-1 0,-4 6 1 15,5-1-2-15,0 2 1 0,3 3 1 16,0 4-2-16,-2 0 2 15,-1 4-3-15,-5 1 2 0,3 2 0 16,-4-1-1-16,1 2 1 0,-4 2-3 0,3 0 19 16,-1 1-21-16,0-3 15 0,0-3-18 15,3 4-5-15,-2-9-1 0,3-2-5 16,8 3-31-16,-7-8-50 0,8 0-37 16</inkml:trace>
  <inkml:trace contextRef="#ctx0" brushRef="#br0" timeOffset="277371.7812">23155 16861 303 0,'0'0'62'0,"0"0"-16"0,0 0-16 0,0 0-11 15,0 0-4-15,0 0-3 0,0 0 1 16,0 0-3-16,0 0-2 0,0 0-4 16,-40 71-1-16,24-41-3 0,-2 4-1 15,-2 3 0-15,-3 0 0 0,-3 6-2 16,-2-1 1-16,-4 8 16 0,0 4-5 16,0 0 4-16,2 2-9 0,1-1-19 15,4-6 1-15,3-6-13 0,2-3-14 16,6-6-36-16,2-6-27 0,8-8-43 15</inkml:trace>
  <inkml:trace contextRef="#ctx0" brushRef="#br0" timeOffset="277980.8499">23044 17331 397 0,'0'0'58'0,"0"0"-20"16,0 0-9-16,0 0-13 0,0 0-4 16,0 0-1-16,0 0-4 0,0 0-4 15,0 0 0-15,0 0-5 0,-7-54 3 0,14 42-16 16,5-4 18-16,-2 4-20 0,5 2 16 15,2 0 0-15,1 1-2 0,3 0 3 16,2 5-1-16,-7-1 0 16,0 2-3-16,-6 3 1 0,3 0 1 0,3 0-1 15,1 5 3-15,1 7 15 0,-1 1-16 16,-7 0 18-16,-2 0-17 0,-3 3 1 16,-4 2 14-16,-1 2-15 0,-1 2 10 15,-10 1-10-15,-4 0-1 0,-5 2 0 16,-5-6 2-16,0 2-1 0,-1-3 2 0,2-3 2 15,5-5-1-15,5-4 3 0,5-4-2 16,3 0 2-16,2 1-2 0,4-3 0 16,-1 0 0-16,1 0-2 0,0-5-3 15,0-6 1-15,9-1 0 0,6-6 0 16,4 5 1-16,1 2-1 0,2 4-3 16,-7 2 4-16,3 5-2 0,2 0 0 15,-2 0 0-15,6 8-3 0,-2 4 2 16,-5 0 0-16,-1 3-1 0,-3 2 1 15,-1 5 0-15,-5-3-2 0,-1-3 2 0,-5 1 2 16,-1 2 1-16,0-3 0 0,-9 7-1 16,-5-5-1-16,-3 2 1 0,-5-6-1 15,-5-1 2-15,-5-1 0 0,-4-1-2 16,-2-5 0-16,0-3 1 0,2-3 0 16,3 0-3-16,11 0-6 0,2-3-22 15,0 1-51-15,5-5-75 0,-3-5-110 16</inkml:trace>
  <inkml:trace contextRef="#ctx0" brushRef="#br0" timeOffset="278169.9228">23407 17568 253 0,'0'0'-12'0,"0"0"-53"0,0 0-111 0</inkml:trace>
  <inkml:trace contextRef="#ctx0" brushRef="#br0" timeOffset="283089.2838">27319 8640 68 0,'0'0'13'0,"0"0"-2"0,0 0-4 16,0 0-2-16,0 0-3 0,0 0-3 0,0 0-4 16,0 0 2-16,0 0-2 0,6-5 1 15,-6 5 0-15,0 0-4 0,0 0-1 16,0 5-4-16,0 0 0 0,0 0 0 16,0-5 1-16,0 4 2 0,0 3 4 15,0-1 6-15,0-1 0 0,0 0 0 16,0 2 0-16,0-3 0 0,0 3 0 0,0-7 0 15,0 4 0-15,0 1 1 0,0 2 2 16,0-1 0-16,0-6 2 0,-2 5 0 16,1-1 1-16,-1 1-1 0,2-1 1 15,0-4 1-15,-1 5-1 0,-1 0 2 16,1-1 0-16,1 1-1 0,-2 1 3 0,2-2-2 16,-1 1 1-16,1 1 0 15,-1-2 2-15,-1 1 1 0,1 0 2 16,-1-1 0-16,2-4 2 0,-1 0-2 15,1 0 7-15,0 1 6 0,-2 1 10 0,2-1 7 16,0-1 3-16,0 0-8 0,-1 2-11 16,1-2-10-16,0 0-9 0,0-3-3 15,0-3 2-15,0-8 0 0,0-5 0 16,0 1 0-16,0-7 2 0,1 8-1 16,1-1-3-16,-1-1 0 0,-1-3-1 15,0-5-1-15,0-1 0 0,0 3-1 0,0-2-3 16,0-1 2-16,0-3-3 15,0 1 6-15,0-1 2 0,2-1 0 16,1-3 1-16,-1-2-4 0,1 0-2 0,0-5-1 16,2 2-2-16,-1 0 2 0,2 0 1 15,-2 4-1-15,0 0 1 0,-1 4-3 16,2-2 2-16,-4 3-1 0,2 1 3 16,-1 3-3-16,-1 9-4 0,-1 0 4 15,1 5-5-15,-1 0 5 0,0-1-1 0,2 3 1 16,-2-2 0-16,0 7 0 0,1-5 0 15,-1 5 0-15,0 0-1 16,3 2 0-16,-3 4 2 0,0-6-1 16,0 1 2-16,0-1-2 0,1 2 1 0,-1 4-1 15,0-2 0-15,0 2 1 0,0-2-1 16,2 2 1-16,-2-3-1 0,0-4 0 16,0 1 1-16,0 0-2 0,0 0 1 15,0 6 0-15,0-2 0 0,0 2-1 16,0-1 1-16,1-1 0 0,-1 0-1 0,0 1 0 15,0-1 0-15,0 1 0 0,0-6 1 16,0 0-1-16,0 1 1 0,0-7-2 16,2 7 0-16,-1-7 1 0,1 4 0 15,-1-3-1-15,1 2 4 0,-2 5-2 16,1 0 1-16,-1-1-2 0,2 2 1 16,-2-1 0-16,1-5 0 0,0 5 0 15,1-5 1-15,1-1-1 0,-2 0 1 16,1 2-1-16,1-3 0 0,1-5-2 15,-3 5 0-15,2-6 1 0,-1 7 4 0,-1-1-2 16,2 0-2-16,-2-2-2 0,1 2 0 16,-2-1 1-16,1-1 4 0,-1 8-2 15,2-6 0-15,-2 6 0 0,0-1 1 16,1 2-1-16,-1 5 0 0,0-2 0 16,0 2 1-16,0-2-1 0,2 1-1 0,-2-1 0 15,0 1-3-15,0-1 0 0,0 1-1 16,0-1 1-16,0 1 0 15,0-1 2-15,0 1 1 0,0-2 1 16,0 3 1-16,0-2 0 0,0 1 0 0,0 1 1 16,0-2-1-16,0 2 0 0,0-2-1 15,0 2 1-15,0-1-2 0,0 1 1 16,0-2-2-16,0 2 0 0,0 0 0 16,0 0 1-16,0 0 0 0,0 0 1 15,0 0-1-15,-3 5 2 0,1 0 0 0,-2 4-1 16,3-5 0-16,-1-1 0 0,1 2 0 15,1-5 1-15,-2 0-1 16,2 0 0-16,0 1 1 0,-1-1 0 16,1 2-1-16,-2-2 0 0,2 1 1 0,-1-1-1 15,1 2 1-15,0-2-1 0,-2 1 0 16,2-1 0-16,0 2 0 0,0-2 1 16,0 0 0-16,-2 2 1 0,2-2-1 15,0 0 2-15,0 1-1 0,0-1 0 16,0 0 0-16,0 2-1 0,-2-2 0 0,2 0 0 15,0 0 1-15,-1 0-2 0,1 0 0 16,-2 0 0-16,2 0 0 0,-1 0 0 16,1 0 0-16,-2 0 0 0,2 0 0 15,-1 0-2-15,1-2 0 0,-2 1 1 16,2-1 1-16,0 0-1 0,-1 1 0 16,1-1 0-16,0 1 1 0,0-1-1 15,-1 1 0-15,1 0-2 0,0-1 1 16,0 0-1-16,-2 1-1 0,2-1 0 15,0 2 0-15,-1 0 2 0,1 0 1 0,-3 0 1 16,-2 9 0-16,-2 7-2 0,-3 3 1 16,1 4 0-16,-3 3 0 0,-2 3 0 15,0 3-1-15,-5 3 1 0,0-2 1 16,3-3 0-16,1-2-1 0,1-7 1 16,7-6 0-16,0-1 0 0,4-6 0 0,2-3 0 15,-1-1 1-15,2-4-1 16,-1 0 1-16,1 0 2 0,0 1-1 15,-2 1 2-15,2-1 0 0,0 0 0 16,0-1-1-16,0 0-2 0,0 0-1 0,5-2 0 16,5-9-1-16,0-1 1 0,0-2 0 15,1 1 0-15,1-3 1 0,-2 1-1 16,3-2-1-16,-3-1 0 0,1 2 1 16,-3 3 0-16,-2 1 1 0,-2 3 0 15,-1-2-1-15,0 1 0 0,-1 5 2 0,-1 1-1 16,-1 4 0-16,0-2 1 0,0 2-1 15,0-1-2-15,2-1 1 16,-2 0 0-16,0 1-1 0,0-1 1 16,1 1 0-16,-1 1-1 0,0-2 2 0,0 2-1 15,0-1 1-15,0 1 0 0,0-1 1 16,2 1-1-16,-2-2 1 0,0 2 0 16,0-1 0-16,0 1 2 0,0-2-4 15,0 0 1-15,0 1-1 0,2-1-1 16,-2 1 2-16,0-1-1 0,2 1-1 0,-2-1 1 15,0 1 0-15,0-1-2 0,1 1 2 16,-1-1 0-16,0 2 2 0,0-1-4 16,0 1 2-16,0-2-1 0,0 2-1 15,0-2-1-15,0 2-2 0,0-1-1 16,1 1 0-16,-1-2-2 0,0 2 2 16,0 0 1-16,0 0 3 0,2 0 2 15,2 0-1-15,4 7 0 0,0 3 1 16,5 4-1-16,-3 3 3 0,1-1 0 15,2 1 0-15,-3 1-1 0,0-5-3 0,-3-1 1 16,-1-5-1-16,-2 1 1 0,2 1 0 16,-2-3 0-16,3 2 1 0,-5-6 2 15,1 1-1-15,-3-3 1 0,0 0 2 16,0 0 1-16,1 2 1 0,-1-2 1 16,2 2 0-16,-2-2 0 0,1 1-1 15,-1-1-2-15,0 0-1 0,2 2 0 16,-2-2-3-16,0 0-3 0,0 1 0 15,0-1-2-15,-2 4-2 0,-8 1 1 16,-9 3 2-16,-4 4 0 0,3 0 1 0,0 1 0 16,5-3 1-16,2-1-1 0,3-1 0 15,2-2-4-15,-4 3-4 0,6-5-9 16,2 0-15-16,-5 1-27 0,6-1-33 16,0-1-32-16,0-1-38 0</inkml:trace>
  <inkml:trace contextRef="#ctx0" brushRef="#br0" timeOffset="284618.4603">26716 8014 133 0,'0'0'37'0,"0"0"-5"15,0 0-5-15,0 0-1 0,0 0-4 16,0 0-2-16,0 0-7 0,0 0-2 16,0 0-5-16,2-35-5 0,-2 35-1 15,0-2-6-15,0 2-7 0,0 0-10 0,3-5-26 16,0-1-53-16</inkml:trace>
  <inkml:trace contextRef="#ctx0" brushRef="#br0" timeOffset="286248.1116">27220 7381 124 0,'0'0'28'0,"0"0"-9"16,0 0-6-16,0 0-1 0,0 0-1 15,0 0 0-15,0 0-3 0,0 0-5 16,0 0 0-16,0 0-2 0,55-36-5 15,-44 36-3-15,-6 0 3 0,0 0-1 0,5 0 6 16,-6 0 1-16,2 6 1 0,1 0-3 16,-5-3 0-16,-1 5 0 0,-1 4 3 15,-1 1 2-15,-10 6 1 0,-3-6 3 16,-2 0 1-16,-3-3-2 0,0-1 1 16,4-3 4-16,1 1 6 0,5-5 4 0,4 0 6 15,-5-2-2-15,-2 0-8 16,0 0-4-16,-6 0-5 0,7 0 5 15,0-3 3-15,1 0-2 0,2-2-1 16,2-1-10-16,1-1-5 0,1-3 0 0,3 0 0 16,1-5-1-16,0 1-1 0,5-4-5 15,6 3 2-15,0 1-3 0,-2 3-2 16,1 2-1-16,-2 3-4 0,-5 3 1 16,2 2 1-16,-5 1 5 0,6 0-1 15,0 0 3-15,6 0 1 0,3 0 0 0,1 6 2 16,-3 0-3-16,-3 1 4 0,-2 0 2 15,-2 0 0-15,0 1 3 0,-1 1-2 16,-2 0 0-16,-2-4 2 0,-1 5 0 16,0-1 3-16,-9 5 4 0,-4 3-1 15,-3-5 0-15,5-5 0 0,-4-1 1 16,1 1 1-16,-2-2 1 0,1 0 0 16,0 1-2-16,4-3 0 0,5-2 0 15,1 1 5-15,5-2 3 0,0 0-2 16,-6 0-2-16,2 0-5 0,-1 0-5 0,0-3-4 15,3-1-1-15,2-7-2 0,0-6 0 16,10 0 0-16,7-3 1 16,1 0-1-16,4 0-2 0,-1 5-1 0,1 1-1 15,0 5 0-15,-2 1-4 0,-5 5 4 16,2 0 3-16,-1 3-1 0,-3 0 1 16,4 0-1-16,-1 3-3 0,-7 2 4 15,5 1 1-15,-7 0 1 0,-1 0 2 16,0 0-3-16,-5-3 3 0,2 2 0 15,-3-5 1-15,0 4 3 0,-3 7 1 0,-7 2 1 16,-7 4-2-16,-5-3 1 0,-5-1-1 16,-4 1-1-16,1-1-1 0,1-2-1 15,4-1 2-15,7-4-2 0,9-3 2 16,5-2 0-16,4-1 3 0,-2 0 3 16,2 0-1-16,-4 0-1 0,-4-1 0 15,0-7-5-15,4-4-1 0,4-5 0 16,1-3-1-16,10-4 0 0,1 0-1 15,3 3 1-15,1 1 1 0,0 2-3 16,2 3 1-16,1 4-2 0,-6 3-2 0,3 5 2 16,1 2 1-16,2 1-1 0,4 1 1 15,-2 9 1-15,-3 0-2 0,-2 2 1 16,-1 2-3-16,-7-3-1 0,-2 1 1 16,-1-3 2-16,-4 2 2 0,-1 7 3 15,0-3 1-15,-6 5-1 0,-5-5 2 0,-4-3 0 16,-1-3 0-16,-2-3 2 0,-4-1-1 15,-4-2-1-15,-2-2-1 0,-1 0 3 16,8-1 1-16,3 0 0 16,7 0 0-16,6 0-2 0,-3-4-2 0,5 1 0 15,0 0-4-15,0 0-1 0,3 3-3 16,0-7-3-16,0-6-5 0,3-4-1 16,8-2 1-16,5 5 0 0,2 2-2 15,3 5-10-15,2-1-10 0,-7 5-11 16,2-2-34-16,-2 5-17 0,-3 0-69 0</inkml:trace>
  <inkml:trace contextRef="#ctx0" brushRef="#br0" timeOffset="287710.6659">27361 7383 13 0,'0'0'23'0,"0"0"5"16,0 0 11-16,0 0-5 0,0 0-4 0,0 0-8 15,0 0-10-15,0 0-5 0,0 0-3 16,0 0-5-16,-54 21-9 0,50-21-15 16,-2 0-31-16</inkml:trace>
  <inkml:trace contextRef="#ctx0" brushRef="#br0" timeOffset="288795.6568">27653 7539 238 0,'0'0'54'0,"0"0"-9"15,0 0-1-15,0 0-6 16,0 0-6-16,0 0-8 0,0 0-10 16,0 0-8-16,0 0-3 0,-9-10-4 0,15 3-1 15,7-1 2-15,9 0 0 0,2 2-4 16,5 1 0-16,3 4-4 0,4-1 4 16,2 2 4-16,2 0 2 0,4-2 3 15,-2 2-4-15,1-1-1 0,-1 1-1 16,-2-1-1-16,1 1-2 0,-5 0-9 0,-4 0 1 15,-3 0 0-15,-12 0-3 0,2 0 5 16,-9 0-8-16,0 2-7 0,-1 2-3 16,-9 4-18-16,0 4-26 0,-8-1-45 15</inkml:trace>
  <inkml:trace contextRef="#ctx0" brushRef="#br0" timeOffset="289492.2592">27854 7735 264 0,'0'0'51'0,"0"0"-8"0,0 0-13 15,-4-77-8-15,4 55-12 0,0 1-7 16,0 6-2-16,1 4 6 0,1 7 5 16,-2 4 4-16,0 0-4 0,0 0-6 15,0 0-8-15,0-2-3 0,0 2 3 0,0 0 3 16,0 0 3-16,1 2-2 0,2 10-2 15,-3-2-4-15,2 9 1 0,0-3 2 16,1 3 3-16,1 5 6 0,2-3 2 16,0 1 0-16,-2-3 0 0,3 1-3 15,-2 1-2-15,-1 0 2 0,2 5 3 16,-2 4-4-16,-1 4 5 0,-1 3-8 16,-2 6-2-16,0 3 3 0,-8 4-6 15,1 1 4-15,0 3-2 0,-2-1 0 16,4-4 0-16,0-2 0 0,1-5 0 0,1-2 0 15,1-4 3-15,2 0-2 0,0-2 4 16,0-2-5-16,0-5-1 0,0-7 0 16,0-3 0-16,0-8-1 15,0 2 2-15,2 1 2 0,-2-8-2 0,1 7 0 16,1-6 0-16,1 5-2 0,-2 0 2 16,2 0 0-16,-1-1 0 0,0 1 0 15,0 1-1-15,-1-2 0 0,3 0 0 16,-2 0 1-16,-1 0 0 0,1-4 0 15,-1 4-1-15,1-5-1 0,1 6 0 0,0-2 1 16,-2-3-2-16,1 0 1 0,-1-2-2 16,0 1 1-16,1 1 1 0,-1 0 0 15,-1-5 1-15,0 0 0 0,0 0 1 16,0 1 0-16,2-1-1 0,-2 0-1 16,0 0-7-16,0 0-4 0,0-3-8 0,-2-8-9 15,-1 1-26-15,3-2-24 16,-1-8-20-16,1 5-13 0</inkml:trace>
  <inkml:trace contextRef="#ctx0" brushRef="#br0" timeOffset="289920.8549">27773 8535 294 0,'0'0'69'15,"0"0"-16"-15,0 0-3 0,0 0-10 0,0 0-7 16,0 0-13-16,0 0-6 0,0 0-7 15,0 0-5-15,0 0-4 0,-17-36 0 16,17 36 5-16,0 5-3 16,4 12 7-16,4 5-4 0,1 4-3 0,-1 0 3 15,-1-1-3-15,1 0 0 0,0 0 0 16,-1-3 0-16,0-1-2 0,2-2 4 16,-2-2-4-16,-1-3 1 0,1-2 0 15,0 0 0-15,-3-3 0 0,1-1 0 16,-1-1 1-16,-2-2-1 0,-1 0 1 0,2-1 0 15,-3-4 0-15,0 0 2 0,0 0 0 16,0 0 3-16,2 1-1 0,-2-1-1 16,0 0 2-16,0-1-2 0,0-10 1 15,-3-6-1-15,-2-4 1 0,1-1-2 16,1 2 2-16,1-4-4 0,1-1 1 0,1-2-1 16,0 0 1-16,1-2-2 15,4-1-5-15,1 2 5 0,1 1-6 16,1 4 5-16,1 3 1 0,1 5-2 15,-1 5-1-15,1 0-1 0,-3 4-2 0,1 0-2 16,0 1-4-16,-5 3-6 0,1 1-17 16,-4 1-28-16,0-2-41 0,5 2-47 15</inkml:trace>
  <inkml:trace contextRef="#ctx0" brushRef="#br0" timeOffset="290669.109">27831 7697 394 0,'0'0'30'15,"0"0"-5"-15,0 0-11 0,0 0-7 16,0-85-4-16,0 67-1 0,1 6 3 16,-1 6 3-16,2 1-3 0,-2 5 0 15,0-1-5-15,0 1-3 0,0 0-1 16,0 0 3-16,0 0 0 0,0 0 1 16,0 2-1-16,-3 8-1 0,-2 4-2 15,1-6 2-15,0 8 2 0,-1 2 0 16,0 0 2-16,-1 7 3 0,-4-2-1 0,1 1 3 15,-1-3-1-15,-1-1-3 0,2-4 0 16,1-4-1-16,2 0 3 0,2-4-4 16,0-5 5-16,3 2-5 0,1-5-3 15,-2 0 4-15,2 0 3 0,-1 1 2 16,1 1 7-16,-2-1-3 0,2 1 2 0,-1-1 0 16,1-1-7-16,-2 0-2 15,2 0-5-15,0 0 2 0,0-3-1 16,0-2 1-16,0-8 0 0,0-3 1 15,3 0-1-15,3-4 0 0,2 3-1 0,0-4 0 16,-1 2 0-16,1-1 0 0,0 0 2 16,1 2-2-16,-1-2-2 0,2 0 2 15,-2 1-1-15,-1 4 1 0,-1 2 1 16,-3 5-1-16,-2 3 0 0,3 2 2 16,-4 3-4-16,0-2 1 0,0 2-1 0,2 0-3 15,-2-1-1-15,1 1 2 16,1 0 1-16,1 7 3 0,-1 2 2 15,3 7-4-15,-1-3 1 0,1 3 0 16,2 4-2-16,0-3 4 0,2 1-1 0,2 2 1 16,4 0 1-16,1-1-1 0,1-1-1 15,2 0 2-15,0-2-2 0,-2 1 0 16,0-2 0-16,-1-1-2 0,-3 0 7 16,0-1-7-16,-4-2 3 0,-5-6-3 15,1 5-2-15,-4-5 4 0,1 0-1 0,-2 2 3 16,-2-2 1-16,-8 4-1 0,-6-2 1 15,-4-2-1-15,-5-4 0 16,-2-1-2-16,-4 0-4 0,1 0-4 16,0-4-32-16,8 2-85 0,-1-3-153 0</inkml:trace>
  <inkml:trace contextRef="#ctx0" brushRef="#br0" timeOffset="291869.1633">28130 8236 391 0,'0'0'41'15,"0"0"-11"-15,0 0-10 0,0 0-7 16,0 0-8-16,0 0-4 0,0 0-2 0,0 0-1 16,13-83 2-16,0 68-1 0,3 1-1 15,3-2 2-15,1 1-2 0,2-2 1 16,0 0 1-16,1 0-1 0,0-1-1 16,-2-2 3-16,-2 2-2 0,0-4 3 15,-3-2-1-15,0-2-3 0,-3-2-1 0,0 0-1 16,-4 1 1-16,-2 0 4 0,-3 8 2 15,0 1 1-15,-4 5 0 0,0 2-1 16,0 0 3-16,-2 3-3 16,-3-2-1-16,2 7-1 0,2 0-1 0,1 3-2 15,-2-2 0-15,2 2-1 0,-1 0 0 16,-5 0-1-16,-1 0 1 0,0 0 2 16,3 0-1-16,4 0-1 0,-2 0 2 15,2 0 1-15,-1 0-1 0,-1 0 2 16,1 0-1-16,-1 0 1 0,1 0-1 0,-1 0 3 15,1 0-1-15,-1 0 0 16,1 2 0-16,-1-2 0 0,1 0 1 0,1 1-1 16,-2-1-1-16,2 0-1 0,-1 2 1 15,1-2-1-15,-2 0 0 0,2 0 0 16,-2 0-1-16,2 2 2 0,0-2-1 16,-1 0 0-16,1 0 1 0,0 0-1 15,0 0 0-15,0 0 0 0,-2 0 1 16,2 1-1-16,0-1 0 0,0 0 0 15,0 0 0-15,-1 0 1 0,1 0-1 0,0 0 0 16,0 0 1-16,0 0-1 0,0 0 0 16,0 0 3-16,0 0-3 0,0 0 0 15,0 0 1-15,0 0-4 0,0 0 3 16,0 0-1-16,0 0 1 0,0 1-1 16,0-1 1-16,0 0-1 0,0 0 1 15,0 0 0-15,0 0 0 0,-2 0 1 16,2 0-1-16,0 0 1 0,0 0-1 15,0 0 0-15,0 2 1 0,0-2 1 16,0 0-1-16,0 0-1 0,0 0 1 0,0 0 1 16,0 0 0-16,0 0-1 0,0 0 0 15,0 0 0-15,0 0 0 0,0 0 0 16,0 0-1-16,0 0 2 0,0 0-1 16,0 0-2-16,0 0 1 0,0 0 0 15,0 0 0-15,0 0 0 0,0 0 0 0,0 0-2 16,0 0 2-16,0 0-1 0,0 0 2 15,0 0 1-15,0 2-1 0,0-1 0 16,-1 0 0-16,1 2 0 0,0-3 1 16,0 7 2-16,0-2 3 0,0 8 4 15,0-1 0-15,0 1 1 0,0 3-4 16,0 0-3-16,0 7 4 0,1-1-4 16,2-1 6-16,-1 0-5 0,1-5-5 15,-1 2 0-15,-2-3-1 0,1-3-2 16,1 6 1-16,-2 0 1 0,1 0 1 0,-1 0 0 15,2 1-1-15,-2-7 0 0,0 0 0 16,0 0 0-16,0-7 0 0,1 7 0 16,-1-6-1-16,0 0 1 0,2 0-1 15,-2-6 0-15,0 0 0 0,0 0 0 16,0 2-1-16,1-1-1 0,-1 6-2 16,0 0-1-16,0 0-2 0,0-1-6 15,0 1-8-15,0-2-16 0,0 2-28 16,2 0-49-16,-2-2-143 0</inkml:trace>
  <inkml:trace contextRef="#ctx0" brushRef="#br0" timeOffset="292394.1751">28304 8271 326 0,'0'0'61'16,"0"0"-16"-16,0 0-12 15,0 0-15-15,0 0-6 0,0 0-6 0,0 0-3 16,0 0-1-16,0 0-1 0,0 0-1 16,-11-15 2-16,25 10-1 0,4-1-2 15,3 1-3-15,2 1-9 0,-2 1 1 16,2 0 0-16,-2 0-3 0,0-2 5 15,2 1-13-15,-2-1-39 0,-4 2-41 0,2 1-53 16</inkml:trace>
  <inkml:trace contextRef="#ctx0" brushRef="#br0" timeOffset="292788.3347">28689 8048 399 0,'0'0'47'0,"0"0"-14"16,0 0-10-16,0 0-12 0,0 0-8 0,0 0-4 15,0 0-3-15,0 0-2 0,0 0 3 16,0 0 4-16,-17 11 3 0,-1 11 0 16,-4 5-2-16,-4 5-1 0,-2 5-2 15,-2 4 2-15,0 1-2 0,-1 4-1 16,1-2 0-16,2 1-2 0,3-1 3 0,2-2-3 15,3-3-5-15,5-6-7 0,3-4-13 16,3-9-20-16,5-9-26 0,2-2-13 16,2-4-21-16</inkml:trace>
  <inkml:trace contextRef="#ctx0" brushRef="#br0" timeOffset="293292.7127">28551 8464 449 0,'0'0'49'0,"0"0"-12"0,0 0-7 16,0 0-9-16,0 0-10 0,0 0-4 15,0 0-3-15,0 0-1 0,0 0-2 16,-10-65 0-16,10 53 0 0,0 5-1 15,0-5 1-15,0-2-3 0,5 2 1 16,4-3-3-16,3 3-2 0,-2 3 0 0,2 3 0 16,-3 1 1-16,2 2 1 0,-1 0 1 15,3 2-1-15,1 1-2 0,1 0-1 16,1 7 2-16,-4 4 0 0,-3 4 0 16,-4 3 4-16,-4 2-2 0,-1 1 1 15,-3 2-1-15,-6 0 1 0,-5 0 0 0,0-1 4 16,-4-1 3-16,2-3-4 0,3-8 2 15,8-3-3-15,2-3 4 16,3-4 3-16,-2 0 1 0,2 0 4 16,0 0-1-16,-1 0-2 0,1 0-2 0,0 0-3 15,0 0-4-15,0 0-6 0,9 0 2 16,6-5 2-16,6-1-6 0,-6 1 7 16,2 4-4-16,-2 1 3 0,-4 0 3 15,4 6-3-15,-7-2 0 0,-1 4 1 16,0 4-1-16,-1-3 1 0,-5 7 2 0,-1-2 1 15,-8 3 0-15,-10 3 2 0,-5-3-2 16,-4-2-3-16,-7-3-3 0,-3 0-19 16,-8-4-85-16,-4 0-168 0</inkml:trace>
  <inkml:trace contextRef="#ctx0" brushRef="#br0" timeOffset="295432.5392">27003 6453 252 0,'0'0'61'16,"0"0"-8"-16,0 0-8 0,0 0-6 15,0 0-8-15,0 0-1 0,0 0-6 16,0 0-5-16,0 0-3 0,0 0 1 16,-43-43 2-16,36 19-2 0,1-2-1 0,0-5-6 15,2-1 1-15,-3-5-4 16,1-3 1-16,0-4-2 0,0-1-1 15,2-4-2-15,1 1 1 0,2-5-1 16,1-4-4-16,0-4 2 0,0-4-4 0,4-3 1 16,2-5 4-16,0-2-5 0,0 3 6 15,-1 2-5-15,2 3 4 0,-2 3-1 16,-2 4-4-16,-2-1 2 0,-1 2-3 16,0 0 2-16,0-1 3 0,-3 4-2 15,-3 4 2-15,2-1-1 0,-3 6-1 0,1 2-1 16,0 2 0-16,2 3 0 0,-2 0 2 15,1 2-1-15,2 0-3 0,1 1 4 16,1 2-4-16,-1 2 2 16,2-1 0-16,0 3-2 0,0 2 3 0,0 2 1 15,0 7 3-15,0 2-5 0,0 6 2 16,0 4-1-16,0 2 1 0,0 6 0 16,0-1 0-16,0 1-2 0,0-3 0 15,0 3-1-15,0-2-1 0,0 1 2 16,0-1-1-16,0 0 2 0,0 1-1 0,0 0 1 15,0-1 0-15,0 1-1 0,0-1 1 16,0 0-1-16,0 0-1 0,0 1 0 16,0 0 2-16,0-1-3 0,0 1 1 15,0-1 0-15,0 0-2 0,0 1-1 16,0 0-3-16,0 0 0 0,2-1 0 16,-2 0 0-16,0 1 2 0,0-1 5 15,0 0-2-15,0 1 4 0,0 0 1 16,0 1-1-16,0-2 1 0,0 2-1 15,0-2 2-15,1 2-2 0,-1-1 0 0,0 1 1 16,0-1-1-16,0 1 0 0,0-3 0 16,0 3-1-16,0-1 1 0,0 1 0 15,0 0-2-15,0-1 1 0,0 1 0 16,0 0 1-16,0 0 0 0,0 0 0 16,0-1 0-16,0 1-1 0,0 0 2 15,0 0-1-15,0 0 1 0,0 0-1 16,0 0 0-16,0 0 0 0,0 0 0 15,0 0-1-15,0-2 3 0,0 2-2 16,0 0 0-16,0 0 0 0,0 0-3 0,0 0 2 16,0 0-1-16,0 0 0 0,0 0-1 15,0 0 0-15,0 0 1 0,0 0 0 16,0 0 0-16,0 0 1 0,0 0-1 16,0 0 2-16,0 0 0 0,0 0 0 15,0 0 1-15,0 2-1 0,0-2 0 0,0 1 0 16,0-1 1-16,0 0-1 0,0 1 1 15,0-1-2-15,0 0 1 16,0 1 0-16,0-1-1 0,0 0 1 16,0 0 0-16,0 3-1 0,0-3 1 0,0 0-3 15,0 1 1-15,0-1 2 0,0 0 1 16,0 0 0-16,0 1 2 0,0-1-1 16,0 0 1-16,0 0 0 0,0 0 0 15,0 0 3-15,0 0-1 0,0 0 0 16,2 0 1-16,-2-2-4 0,1-4-1 0,1-7-1 15,2-3-1-15,-3 5 2 0,2-5-1 16,-2 4 1-16,1 0 1 0,-1 2-1 16,-1-2-1-16,0-1 0 0,0 1 0 15,0 2 1-15,0 4-1 0,-1-5-1 16,-1 7 1-16,1-3 0 0,0 3-1 16,-1 0 0-16,1 0 0 0,-1-1 1 15,0 0 0-15,2 5 0 0,-2-2-1 16,2 2 1-16,0-1 0 0,-1-1-2 15,1 1 1-15,-2-1-4 0,2 0 2 0,0 2-2 16,-1-1 1-16,1 1 0 0,0 0 2 16,-5 0 2-16,-2 3 0 0,-6 8 0 15,-1 5-1-15,-2 3 2 0,1 0-2 16,1 3-1-16,-2 2 1 0,1 4-1 16,1 1 0-16,1 4 2 0,-1 0 0 15,0 1 0-15,0-4-1 0,2-2 2 16,5-9-2-16,-1-4 2 0,3-6-1 15,4-6 0-15,-1 1-1 0,2-4 2 16,-1 0-1-16,1 0 1 0,0 2 2 0,-2 0 0 16,2-2 3-16,0 0 0 0,0 0-2 15,0 0-1-15,0 0 0 0,0-11-2 16,5-6 0-16,2-5-2 0,2 2 0 16,-2-1 1-16,0-4 0 0,1 2 0 15,0 0 2-15,-1 0-2 0,1-1 0 0,-3 1-2 16,4 1 0-16,-2 1 0 0,0 0 0 15,-2 5 2-15,1 3 0 0,-2 4-2 16,0 0 2-16,0-1 0 16,-2 6-1-16,1 1 0 0,-3 3 1 0,0-2-1 15,0 2 1-15,1 0-1 0,-1-3-2 16,0 3-3-16,2-1-1 0,-2 1 3 16,1 0 0-16,-1 0 3 0,3 0 1 15,3 8 1-15,0 0-1 0,-2 7 1 16,0-2-1-16,-1-3 0 0,2 6 0 0,-2-5 1 15,0 1-1-15,-1-1 0 0,2-2 0 16,-1 4 2-16,0-3-2 0,2 6 1 16,-1-6-1-16,2 5 0 15,0-1-1-15,-1-6-1 0,4 5 1 0,-2 0 0 16,2-4 1-16,2 2-1 0,-2 0 1 16,-3-5 0-16,-3-3-1 0,4 2 2 15,-3-2-1-15,-1-1 1 0,2 0 0 16,-5-2 0-16,0 0 2 0,0 0-2 15,1 2 0-15,-1-2-1 0,0 2 0 0,2-2-1 16,-2 3 1-16,-3 6-2 0,-9 2-1 16,-8 7 0-16,-6 1-7 0,-3 9-31 15,-4 1-63-15,-2 2-97 0</inkml:trace>
  <inkml:trace contextRef="#ctx0" brushRef="#br0" timeOffset="296489.1761">26797 6091 237 0,'0'0'51'0,"0"0"-17"0,0 0-15 15,0 0-9-15,0 0-5 0,0 0-4 16,0 0 0-16,0 0-2 0,0 0-1 16,6-10 0-16,-6 10 2 0,0 0 3 15,3 0 0-15,1 1 3 0,0 10-1 0,0 5 3 16,1 4 1-16,2 7 3 0,-2 2 5 15,1 2 1-15,0 0-2 16,-1 1-4-16,1-1-5 0,-1-2 0 16,1-3-3-16,1-1 3 0,-1-2-4 0,1 0 2 15,-1 0 5-15,1-1-5 0,-1 1 3 16,-2 0 0-16,2 0-1 0,-3-2 1 16,2 0-2-16,-2 0-2 0,-1-1-3 15,2-1 0-15,1 0-3 0,-2-1 2 16,1 2-1-16,1 0-1 0,0 0 1 0,0-1 1 15,2 1 0-15,-3-1 4 0,1 1-3 16,0 2 0-16,0-1 0 0,2 0-1 16,-3 1 1-16,0-1-1 0,-1-2 1 15,0-4-1-15,-1 2 0 0,-1 0 2 16,-1-4-3-16,2 6 1 0,-2-7-1 16,0 0-1-16,0 0 0 0,0-7 0 15,0 6-1-15,0-4 3 0,0 6-1 16,0-2-1-16,0 1 4 0,0 0-3 15,0 1 3-15,0 0-1 0,0 1-1 0,0 4 0 16,0-6 0-16,0 6 0 0,0-7-1 16,0-5 0-16,0 5-1 15,0-5 1-15,0-1-2 0,0 2 0 0,0-3-5 16,0 3-2-16,0-3-3 0,0 2-1 16,0-6-5-16,0 0-14 0,0 0-26 0,0 0-23 15,1 0-10-15,-1 0 8 16,0 0 11-16</inkml:trace>
  <inkml:trace contextRef="#ctx0" brushRef="#br0" timeOffset="297040.4396">26917 7193 170 0,'0'0'52'0,"0"0"-9"0,0 0-17 0,0 0-4 16,0 0-4-16,0 0 14 0,0 0 1 15,0 0 5-15,0 0 3 0,0 0-5 16,-42-80-6-16,40 75-7 16,1 1-7-16,1 4-2 0,-3-2-6 0,3 2 0 15,0-1-5-15,-1-1-3 0,1 0-2 16,-2 2-2-16,2 0 3 0,0 0-1 16,0 0 2-16,0 10 2 0,6 5-1 15,0 4 0-15,1 1 3 0,0 2-4 16,1 1 5-16,1 0-5 0,-1 0 0 0,-1 2 0 15,0-4-1-15,2-1 0 0,-3 1-2 16,-2-7 0-16,2 1 0 0,-3-5 1 16,-2 1 1-16,3 1 2 0,-2-7-1 15,-1 1 0-15,-1-6 0 0,0 0-1 16,0 0 2-16,2 1 2 0,-2 1 0 16,0-1 1-16,1 1-2 0,-1-2-1 15,0 0 1-15,0 0-1 0,0 0 1 16,0-5 3-16,-1-5-4 0,-1-1 2 15,2-3-1-15,0-6-2 0,0 1 0 0,2-4 2 16,4 2 2-16,-1 1 0 0,3 1-1 16,0-3-2-16,1-1-4 0,1-2 3 15,-1-2-2-15,1 3 2 0,-3 2 1 16,-2 6-2-16,-1 0 1 0,-1 5 0 16,-2-1 0-16,2 0 1 0,-3 6 1 0,0-6-1 15,0 8-2-15,-3-7 1 16,-1 1-1-16,-3 3-2 0,-1 1 0 15,-4 1-6-15,-8 4-3 0,-4 1-11 16,-8 2-25-16,-3 11-32 0,-2 1-45 0,-2 1-59 16</inkml:trace>
  <inkml:trace contextRef="#ctx0" brushRef="#br0" timeOffset="297748.6747">25517 5332 436 0,'0'0'70'0,"0"0"-19"16,0 0-14-16,0 0-13 0,0 0-10 0,0 0-6 15,0 0-5-15,0 0-4 16,0 0-1-16,-7-80-2 0,15 66-1 15,3 0-1-15,7-1-4 0,3 2 5 16,5-1-2-16,1 5 3 0,-2 0 1 0,-6 6-3 16,-2 3-3-16,0 0 5 0,1 6 3 15,2 8 0-15,-3 2 4 0,-3 4-5 16,-3 4-1-16,-5 1 2 0,-6 3 1 16,0 1 1-16,-9 1 0 0,-4 2 0 15,-5 0-1-15,1 0 1 0,0-2-1 0,0-2 0 16,2-3 1-16,4-8 0 0,2-3-1 15,3-5 1-15,3-6 0 0,2 1-1 16,1-4 1-16,-2 0 0 16,2 0-1-16,0 0 1 0,0 0 2 0,2 0-2 15,11 0 1-15,5-1-1 0,10-5-2 16,-1-3 2-16,1 0-3 0,1-2-1 16,1 0-7-16,3 3-2 0,2-1-3 15,0-2-11-15,1 2-25 0,0-4-21 16,-1 1-24-16,-2 2-6 0,-4-4-4 0</inkml:trace>
  <inkml:trace contextRef="#ctx0" brushRef="#br0" timeOffset="298009.3231">26085 5171 379 0,'0'0'72'15,"0"0"-20"-15,0 0-16 0,0 0-14 0,0 0-10 16,0 0-6-16,0 0-4 0,0 0-3 16,0 0 1-16,0 0 5 0,-1 5-2 15,-6 16 5-15,-5 6-5 0,0 3-3 16,1 6 0-16,-5 3 0 0,0 5 0 16,-1 3 0-16,-2 5 0 0,2 0-5 0,1-4 0 15,4-2-6-15,5-9 1 16,0-3-7-16,5-7-17 0,2-7-36 15,0-6-53-15,2-2-84 0</inkml:trace>
  <inkml:trace contextRef="#ctx0" brushRef="#br0" timeOffset="298528.1066">26249 5538 483 0,'0'0'55'0,"0"0"-14"16,0 0-16-16,0 0-10 0,0 0-5 0,0 0-3 15,0 0-3-15,0 0-2 0,0 0-1 16,-15-75-2-16,15 70 0 0,0 5-1 16,0-1 1-16,0-6-1 0,0 2 0 15,0-8 0-15,3-2-1 0,4 3 2 16,1 0 0-16,0 3-2 0,-1 3 1 0,-4 3 0 15,2 0-2-15,-1 1 0 0,3 2 0 16,2 0-3-16,4 0 4 0,-2 11 0 16,1 6 0-16,-5 3 2 15,-5 8-1-15,-2 4 1 0,-2 5-1 0,-5 0-1 16,-2 0 0-16,0-1 2 0,1-6-1 16,2-7 2-16,2-4-1 0,1-7-1 15,1-8 1-15,1 3 1 0,1-7-1 16,0 0 0-16,0 0 1 0,0 1-2 15,0 0 1-15,0 0 1 0,1-1 0 0,13 0 3 16,6-1 0-16,2-5-1 16,-5 0-1-16,0 0-1 0,-7 2 1 0,-5 3-3 15,5 0 1-15,-5 1 0 0,3 0 0 16,1 1 3-16,-6 7-2 0,1 0 1 16,-4 0-1-16,0 10 0 0,-4-4 0 15,-10 8 1-15,-6-2 0 0,-6 1 0 16,-4 0 2-16,-3 0-5 0,-4 1 1 15,1-2-8-15,0-2-10 0,3-2-14 16,2-3-29-16,10-6-50 0,8-2-89 0</inkml:trace>
  <inkml:trace contextRef="#ctx0" brushRef="#br0" timeOffset="298734.2307">26844 5827 520 0,'0'0'24'0,"0"0"-10"0,0 0-18 15,0 0-26-15,0 0-97 0,0 0-152 16</inkml:trace>
  <inkml:trace contextRef="#ctx0" brushRef="#br0" timeOffset="300689.165">26214 5302 187 0,'0'0'65'0,"0"0"-5"0,0 0-16 16,0 0-10-16,0 0-10 0,0 0-4 16,0 0-4-16,0 0-6 0,0 0-1 15,0 0-3-15,6-29-4 0,-3 20 1 0,2-5-3 16,4 3 0-16,4-4 0 0,3 3 0 15,0 0 6-15,1 1 0 0,-1-1 4 16,0-1 1-16,1 1-4 0,2-6-2 16,6-4-1-16,4-4-2 0,4-6 2 15,0-1 1-15,-1-2-1 0,-1-1 0 16,-7 0 1-16,-2 3 0 0,-8 1-1 16,-3 5-1-16,-6 2 0 0,-4 0-2 15,-1 5-1-15,-6 2 0 0,-6 4-2 16,-3 1-3-16,-4 5 0 0,-1 4 0 0,4 2-3 15,-2 2 3-15,7 0-1 0,5 0 1 16,0 0 0-16,1 0-2 0,-2 5 0 16,-2 4 1-16,-2 6 4 0,3 6 4 15,3 8 4-15,0 5-2 0,4 3 1 16,1 2-3-16,0 3 1 0,3-3-2 16,5-2 3-16,1-2-4 0,3-3 4 15,-4-2-1-15,1-1-2 0,1-2 3 16,-4 1-3-16,0-3 3 0,-3 1-4 15,0-8 1-15,-3 0-1 0,1-4-2 0,-1-8 0 16,0 2-1-16,0-8 1 0,0 0 4 16,0 0 0-16,0 2 4 0,0-1 1 15,0 0 3-15,0 1 2 0,0-2-1 16,2 1-4-16,0-1-2 0,4-5-1 16,3-9 0-16,-1-6 0 0,5-3-2 15,-1 0-2-15,0 2-3 0,0 3 3 16,-1 3-3-16,-5 10 3 0,-3 2 0 15,-3 3 0-15,0-2-3 0,0 2-2 16,1 0-3-16,0-1 0 0,8 1 2 0,1 0 3 16,6 9 7-16,3 3-4 0,-1 2 3 15,-3 1-3-15,1 0 0 0,-1 1-1 16,-1-3 1-16,-5-2 1 0,1-2-2 16,-2-5 2-16,-1 1 0 0,1 0 0 15,-5-4 2-15,1 2 2 0,-4-3 3 0,0 0 2 16,0 0 0-16,2 0-2 15,2-11-1-15,-1-7 1 0,-1-3 3 0,-2-3-3 16,2 1-5-16,-1-3-4 0,1 0-8 16,1 2 4-16,0 6-1 0,1 1-10 15,1 8-34-15,3 5-82 0,-1-1-67 16</inkml:trace>
  <inkml:trace contextRef="#ctx0" brushRef="#br0" timeOffset="302260.2448">28873 8286 42 0,'0'0'18'0,"0"0"0"0,0 0 4 16,0 0 7-16,0 0 3 0,0 0 2 15,0 0-3-15,0 0-2 0,0 0-3 0,-10 4 0 16,10-4-3-16,-1 0-2 0,1 0-2 16,0 0-6-16,-2 2 0 0,2-2-6 15,0 0-2-15,-1 0 0 0,1 0-3 16,0 0 2-16,-2 0-2 0,2 0-2 16,-1 0 2-16,1 0-2 0,-1 0 1 15,1 0 0-15,-2 0-1 0,2 0 2 16,-1 0 0-16,1 0-2 0,-2 0 2 15,2-2 1-15,-1 2 1 0,1 0 1 16,0 0 2-16,-2 0 1 0,2 0 1 0,0-1-1 16,-1 1-2-16,1 0 0 0,0 0-2 15,0 0 0-15,-2 0-1 0,2-1-1 16,0 1-1-16,0 0 0 0,0 0 0 16,0 0 0-16,-1 0-1 0,1 0 0 15,0 0 1-15,0 0 0 0,0-2 3 0,0 2-2 16,0 0 1-16,0-1 0 0,0 1-3 15,0-5-3-15,1-4 0 0,7-2-3 16,0-4 3-16,1 0 2 16,2 0 0-16,-3 4 2 0,-1 0 1 0,-1 6-1 15,-5 2 1-15,5-5 0 0,-5 3-4 16,1 1 2-16,-1-1 2 0,-1 5-2 16,0-2-3-16,0-2-1 0,0 0-3 15,0-1-2-15,-6 2 1 0,-3 3-1 16,-3 3-3-16,-5 7-9 0,4 4-28 0,-2 0-28 15,4 1-14-15,0 0-18 0</inkml:trace>
  <inkml:trace contextRef="#ctx0" brushRef="#br0" timeOffset="303200.1504">28684 8240 129 0,'0'0'32'16,"0"0"-3"-16,0 0-7 0,0 0-8 15,0 0-1-15,0 0 2 0,0 0 5 16,0 0 3-16,0 0 2 0,0 0 3 15,-12-9-2-15,12 9 3 0,-1-1-2 16,1 1-2-16,0 0-1 0,0-2-7 0,0 1-2 16,0-5-8-16,0-3-1 0,1-5-2 15,7-3-3-15,-1 1-2 0,4-3 1 16,0 3 0-16,3-3 1 0,-1 0 4 16,3-1-5-16,0-1 0 0,1-2-1 15,1-1 2-15,0-1 0 0,-2-2 1 0,3 0-3 16,-4-2-4-16,-1 0 4 0,-1-2-3 15,-2 1 4-15,-2 0 0 16,-1 1 0-16,-4 2 0 0,-3 1 0 16,-1 2 0-16,0 1 1 0,0 8 1 0,-3 0-1 15,1 5 0-15,-3 2 1 0,2 0-1 16,0 3-1-16,2 2-4 0,1 3 0 16,-2-1-7-16,2 1 0 0,-4 0 2 15,-6 1 3-15,0 10 5 0,-5 6 1 16,1 1 0-16,1 4 1 0,-2-3-2 0,5 0 0 15,1 1 0-15,1 0 2 0,2 0 1 16,2 1 2-16,-1 1-2 0,1 0 1 16,1 0 3-16,-1 5-3 0,1-2 3 15,3 1-4-15,0 2-2 0,0-1 1 16,0 0-1-16,2 2 0 0,5 2-1 16,0-1 2-16,2 6-2 0,-2-1 0 15,3 1-2-15,-1-1 2 0,-2-1 0 16,-1-2 2-16,1-2 0 0,-1-4 0 15,-3-6-1-15,-2-10 1 0,0-3-2 0,-1-2 2 16,0 0 0-16,0-1 2 0,0 2 6 16,0-6 2-16,0 0 1 0,0 0-2 15,0 0-4-15,-2-6-3 0,-3-8-1 16,1-6 2-16,1-3 1 0,0 0 0 16,3-3 3-16,0-1-4 0,4-1-1 15,2 1-2-15,0 3-1 0,1 1-2 16,-1 8 1-16,-2 6-1 0,-1 6-3 0,-3 3-1 15,0-1 0-15,7 1 1 16,7 0 4-16,6 8 0 0,4 7 0 0,1 5 0 16,-5 3-2-16,2 1-3 0,-1-1 0 15,-2 1 1-15,0-1 2 0,-1-3 3 16,-3 0-2-16,0-5 1 0,-5-4 0 16,-3-5 0-16,-4-4 2 0,-3-2 5 15,0 0 3-15,3 0 3 0,3-2-2 0,4-12-3 16,0-10-4-16,-1-8 0 0,-1-6 3 15,1-4-2-15,0-4 4 0,-2-2-5 16,3 1-1-16,0 2-2 0,0 0 0 16,3 1-2-16,-1 1-4 0,1 6 3 15,-3 5-6-15,-3 12 0 0,-4 8-24 16,0 7-98-16,-3 5-149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5:20:57.766"/>
    </inkml:context>
    <inkml:brush xml:id="br0">
      <inkml:brushProperty name="width" value="0.05292" units="cm"/>
      <inkml:brushProperty name="height" value="0.05292" units="cm"/>
      <inkml:brushProperty name="color" value="#FF0000"/>
    </inkml:brush>
  </inkml:definitions>
  <inkml:trace contextRef="#ctx0" brushRef="#br0">15071 12518 452 0,'0'0'41'0,"0"0"-6"16,0 0-15-16,0 0 2 0,0 0-5 16,0 0-3-16,0 0-2 0,0 0-6 15,0 0-3-15,-18-74-3 0,17 74-3 16,1-2-1-16,-2 2 1 0,2 0 1 16,-1 14 3-16,1 7 0 0,0 8 3 15,0 4-3-15,0 2 3 0,0 5-3 16,-2 2-1-16,1 2 1 0,-2 3-2 0,-1 2 0 15,1 1-2-15,-1 0 0 0,1 2-4 16,0-4-2-16,1-3-3 0,2-3-3 16,0-6-2-16,0-5-8 15,6-6-22-15,4-5-31 0,0-8-26 0,5-7-35 16,3-5-23-16</inkml:trace>
  <inkml:trace contextRef="#ctx0" brushRef="#br0" timeOffset="226.6415">15297 12589 458 0,'0'0'66'0,"0"0"-16"15,0 0-17-15,0 0-8 0,0 0-9 16,0 0-6-16,0 0-7 0,0 0 1 16,0 0-5-16,0 0 0 0,-9-51 6 15,20 75-6-15,2 10 6 0,0 6-4 16,-1 9-2-16,-2 6 1 0,0 9-3 0,-3 5-1 15,0 6-1-15,1 0-1 16,-1-3-1-16,-3-5-6 0,3-8-9 0,-1-8-31 16,0-8-60-16,1-8-69 0</inkml:trace>
  <inkml:trace contextRef="#ctx0" brushRef="#br0" timeOffset="464.5501">14852 13132 516 0,'0'0'53'15,"0"0"-21"-15,0 0-15 0,0 0-10 16,0 0-5-16,25-95-2 0,11 75 0 16,10 4 0-16,5 0-4 0,4 4-1 15,1 6-5-15,-1 3-4 0,0 3 1 16,-3 0 2-16,2 0 3 0,-2 0-10 0,-2 0-12 15,2-6-15-15,0 0-19 0,-4-3-24 16,3 0-11-16,-6-3-8 0,-1-1-1 16</inkml:trace>
  <inkml:trace contextRef="#ctx0" brushRef="#br0" timeOffset="960.3093">16021 12726 477 0,'0'0'69'0,"0"0"-21"16,0 0-15-16,0 0-9 0,0 0-10 15,0 0-7-15,0 0-3 0,0 0-4 0,0 0-1 16,0 0 0-16,-77-23 0 0,64 45 0 16,4 5-1-16,3 3-1 0,2 3 2 15,4 3-4-15,0 0 4 0,0-2-4 16,3-3 2-16,4-4 0 0,1-1-2 16,1-4 1-16,-3-9 0 0,-1-3-4 15,1-5 4-15,-3-2 0 0,-1 0 3 16,10-3 3-16,-2 0 1 0,7-11 0 15,2-9-1-15,0 0 2 0,-4-5-2 16,0 0 0-16,-2-1-1 0,2 0 1 0,-2 2-1 16,3-1 0-16,0 6-1 0,-5 7 1 15,4 1-3-15,-7 6 0 0,4 4 0 16,4 1-1-16,0 0 2 0,4 4 0 16,0 8 1-16,2 0-1 0,-3 3-1 15,2 1 1-15,-2 3 0 0,-1-1-1 0,0 0 2 16,-3 0 0-16,1-1 2 0,-3-2-2 15,-2-6 0-15,-2 0 0 0,-3-4 0 16,-3-2 1-16,0 0 4 16,-3-3 0-16,0 0 3 0,3 0 1 0,2-8 0 15,4-9-3-15,0-10-1 0,-5-8 0 16,-1-5 2-16,-2-3 3 0,-1-1-1 16,0 1 1-16,-3 1-4 0,-2-1 0 15,-3 1-4-15,1 2-6 0,-1 4 4 16,3 4-7-16,1 9 3 0,2 10-3 0,2 8-6 15,0 5-11-15,0 0-26 0,8 0-54 16,9 11-90-16,0 8-98 0</inkml:trace>
  <inkml:trace contextRef="#ctx0" brushRef="#br0" timeOffset="1480.8879">14790 14030 525 0,'0'0'48'0,"0"0"-15"0,0 0-15 0,0 0-8 15,0 0-8-15,0 0-1 16,0 0 2-16,91-48 0 0,-39 37 2 0,12-5 0 16,8 0-3-16,11-4-6 0,2-1 4 15,4-2-3-15,2-1 3 0,3 1 1 16,-1 2-1-16,4-1 0 0,0 1 1 16,0 0-1-16,1 1-1 0,2 0 0 15,-3 1-3-15,-5 1 2 0,-2 2 0 16,-7 1 0-16,-7 3 0 0,-8 2 1 0,-7 2-1 15,-8 3 2-15,-9 2-2 0,-8 2-4 16,-12 1-2-16,-5 0-12 0,-9 1-7 16,-8 4-29-16,-2 6-50 0,-10 1-91 15</inkml:trace>
  <inkml:trace contextRef="#ctx0" brushRef="#br0" timeOffset="1833.3681">15300 14119 603 0,'0'0'34'16,"0"0"-7"-16,0 0-9 0,0 0-9 15,0 0-3-15,0 0-3 0,0 0 1 16,0 0 1-16,86-57-3 0,-43 45 1 0,9-1-1 16,3 1 0-16,9-3-3 0,2 0 2 15,2-2-4-15,2 1 1 0,-1-1 0 16,0-1 1-16,-5-1-3 0,0 1-5 16,-5 0 5-16,-5 1-9 0,-5 1 8 15,-6 2-1-15,-5 2 1 0,-8 2-2 0,-11 5 0 16,-6 2-6-16,-9 1-10 0,-4 2-9 15,-3 0-20-15,-18 0-31 0,-14 2-55 16,-17 8-122-16</inkml:trace>
  <inkml:trace contextRef="#ctx0" brushRef="#br0" timeOffset="2017.3286">15321 14311 573 0,'0'0'37'0,"0"0"-6"15,0 0-9-15,0 0-5 0,85-105-4 16,-50 78-7-16,8-1-1 0,5 3-1 16,5 0-3-16,5 3-2 0,4-1-2 15,2 3-3-15,4 0-2 0,0 4-4 16,3-1-14-16,0 5-44 0,0-1-71 16,5 3-113-16</inkml:trace>
  <inkml:trace contextRef="#ctx0" brushRef="#br0" timeOffset="2720.4412">18358 12872 487 0,'0'0'45'0,"0"0"-15"16,-37-107 0-16,36 72-10 0,1 2-9 16,10 0-2-16,9-1-7 0,4 2-1 15,7 2-5-15,3 1 2 0,4 4-3 0,3 3 4 16,1 6 1-16,-1 5-1 0,-1 7-2 15,-4 4 0-15,-2 1 0 0,-4 11 0 16,-3 3 1-16,-3 8 2 16,-5 4 5-16,-3 7-4 0,-4 7 4 0,-7 3-4 15,-4 7-1-15,-4 7 0 0,-9 4-3 16,-6 4 2-16,-3-3-3 0,2-5 3 16,-2-6-2-16,4-10 3 0,3-7 3 15,3-9-7-15,4-8 3 0,2-3-9 16,3-5-4-16,2-6-1 0,1 0-13 0,0-4-8 15,0 0-2-15,0 0-6 0,0 0-6 16,-2 0-8-16,2-1-13 0,0-13 9 16,0-7 14-16,3-11 20 15,6-4 11-15,4-5 11 0,1-6 4 0,2-5 3 16,2-1 5-16,0-2 0 0,2 0 5 16,-1 4 5-16,1 1 10 0,0 3 10 15,-3 3 9-15,0 4 15 0,-5 5 4 16,-2 6-3-16,-2 11-10 0,-2 2-15 15,-3 7-14-15,1-1-5 0,1 1-2 0,-4 5-4 16,2 1-2-16,-3 3-6 0,0-2-3 16,6 2-1-16,7 0 2 0,3 8 1 15,6 7-1-15,-4 5 2 0,0 7 4 16,-3 5-3-16,-1 7 3 0,-3 5-4 16,-4 6-3-16,-1 5 1 0,-4 4 0 0,-2 2-1 15,0 2 0-15,-6-1 0 0,-2-4-2 16,-1-1 2-16,-3-5 4 15,0-4-7-15,-1-4 3 0,2-7-8 16,-2-4-10-16,4-7-21 0,2-8-54 0,-1-5-45 16,3-3-127-16</inkml:trace>
  <inkml:trace contextRef="#ctx0" brushRef="#br0" timeOffset="2954.2364">18360 13875 673 0,'0'0'23'0,"0"0"2"0,0 0-10 16,0 0 3-16,0 0-2 0,0 0-5 16,0 0-3-16,0 0-5 0,0 0-5 15,0 0-2-15,-43-62 0 0,56 47-4 16,7 1-1-16,5 2-6 0,4 3-8 0,2-1-15 15,1 3-37-15,2 4-74 0,-6 1-154 16</inkml:trace>
  <inkml:trace contextRef="#ctx0" brushRef="#br0" timeOffset="3142.0768">19231 13761 732 0,'0'0'32'0,"0"0"-3"16,0 0-7-16,0 0-8 0,0 0-10 15,0 0-5-15,0 0-4 0,0 0-9 16,0 0-13-16,0 0-27 0,-12-61-119 16,1 61-157-16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08:55.030"/>
    </inkml:context>
    <inkml:brush xml:id="br0">
      <inkml:brushProperty name="width" value="0.05292" units="cm"/>
      <inkml:brushProperty name="height" value="0.05292" units="cm"/>
      <inkml:brushProperty name="color" value="#FF0000"/>
    </inkml:brush>
  </inkml:definitions>
  <inkml:trace contextRef="#ctx0" brushRef="#br0">24162 11809 42 0,'0'0'20'0,"0"0"4"0,0 0-3 16,0 0-4-16,0 0-2 0,0 0-3 15,0 0-1-15,0 0-2 0,0 0-1 16,0-8-4-16,-3 7 0 0,3 1-3 16,-1-2 0-16,1 2-2 0,-2-1-1 15,2 1-1-15,-1-1-1 0,1 1-1 0,-2 0-2 16,2 0 1-16,-1-2 1 0,1 2 1 16,0 0 2-16,-1 0 2 0,1 0-2 15,0 0 1-15,0 0-1 0,0 0 0 16,-2 0 1-16,2 0 0 0,0 0 1 15,0 0 0-15,0 0 0 0,0 0 0 16,0 2 0-16,0-2 0 0,0 1 0 16,0-1-2-16,0 1 2 0,0-1-1 15,0 2 0-15,-1-2 1 0,1 1-1 16,0-1 1-16,-2 2-3 0,1 0-1 0,-2 2-2 16,0 1-1-16,0-1-1 0,1 1 3 15,2-5 1-15,-1 0-3 0,1 0 1 16,0 2 0-16,-2-1 0 0,2 1 0 15,0-2 0-15,-2 1 1 0,2-1 1 16,0 1-2-16,0-1 0 0,0 0 0 16,0 2 1-16,0-2 4 0,0 0 0 15,0 1 1-15,0-1 0 0,0 0 1 16,0 2-1-16,0-2 0 0,0 0 0 16,2 0-1-16,0 0-2 0,-1 0 0 0,1 0-2 15,-1 0-1-15,1 0 2 0,-1 0 1 16,5 0 3-16,-1 0 0 0,-1-2 1 15,0 1 1-15,-4 1 0 0,0-2-1 16,0 2 0-16,3 0-1 0,-2-1 1 16,1 1-1-16,-1-1 1 0,1 1 2 0,-1-2-2 15,1 2 0-15,-1-1-1 0,1 1-2 16,-1-2 0-16,-1 2-1 0,1-2-8 16</inkml:trace>
  <inkml:trace contextRef="#ctx0" brushRef="#br0" timeOffset="6457.8379">24207 11967 28 0,'0'0'10'16,"0"0"2"-16,0 0 0 0,0 0-1 0,0 0 1 15,0 0-3-15,0 0 1 0,0 0 0 16,0 0 2-16,0 0-1 0,3-17 2 15,-3 17-2-15,0-1-1 0,0 1 1 16,0-2 1-16,0 2-1 0,0-1-1 16,0 1-1-16,0 0-5 0,-6 0 1 0,-6 0 1 15,-5 0 0-15,-5 4 1 0,3 3-1 16,-1-2 1-16,0 2-1 0,0 0 1 16,-3-1 0-16,-2 2 1 15,1-1 1-15,-1 1-1 0,-1 1-1 0,0 0 2 16,-2 0-1-16,2 0-1 0,2 2 1 15,-2-1-4-15,1 3 2 0,-1-1-2 16,0 0-2-16,2 0 1 0,1-1 0 16,2 1-1-16,5-5 3 0,3 3-3 15,4-6 1-15,4 0 0 0,2-2-3 0,3-2 0 16,-1 0-3-16,1 0-1 0,-2 3-3 16,1-3-2-16,-1 0 2 0,2 2 1 15,0-1 4-15,0 5 3 16,0 3-1-16,7-1 1 0,8 5 2 0,1-6 0 15,2-1 0-15,5-1 1 0,-1-1-2 16,3 1 0-16,-1-1-1 0,2 2 2 16,0 0-2-16,-1 1-1 0,3 0 0 15,-2 2 0-15,3 0 0 0,-2 0 0 16,-2 2 0-16,-1 1-1 0,-5 0-2 0,0 2 5 16,-3 0 0-16,-2 2 0 0,-2 3 0 15,-1 2 1-15,-5 5 0 0,-3 3 4 16,-3 2-4-16,0 4 4 0,-6 2-2 15,-5 0-3-15,0 2 0 0,-2-1 0 16,-1-2-1-16,-1 0 0 0,1-1 1 16,1-3-1-16,0 1 0 0,1-6 0 15,5-9-1-15,0-1 0 0,6-6 2 16,-1-6-1-16,2 1-1 0,0-3 1 16,0 1 1-16,7 1 2 0,1 0 0 0,2-5 1 15,7-3 0-15,1-10 0 0,5-3-4 16,-2-1 3-16,0-1-2 0,0 0 1 15,1-1 0-15,2 1-2 0,1-2-4 16,6 1-3-16,4-4-6 0,2 2-22 16,2 0-34-16,0 1-50 0</inkml:trace>
  <inkml:trace contextRef="#ctx0" brushRef="#br0" timeOffset="7990.6733">24771 12260 224 0,'0'0'49'0,"0"0"-10"16,0 0-9-16,0 0-9 0,0 0-1 15,0 0-3-15,0 0-3 0,0 0-4 16,0 0-3-16,-42-76-5 0,42 59-1 16,0 2-1-16,7-4-3 0,4 2 1 15,0 2-3-15,1 1 0 0,-1 5-2 0,1 2-1 16,-5 2 2-16,4 1 2 0,5 3 1 16,0 1 1-16,3 0 0 0,-2 10-1 15,-2 3 1-15,-2 4 1 16,-2 5 1-16,0 4 0 0,-3 4 0 0,-4 3 0 15,-1 4 0-15,-3 0 0 0,0 1 0 16,0-5 0-16,-4-3 2 0,0-8-1 16,-3-6 2-16,4-5 0 0,1-6 3 15,1-2 3-15,1-3 5 0,-2 0-2 16,2 0-2-16,-1 0-5 0,-4 0-4 0,-2-7-1 16,-3-5 1-16,1-4 0 0,4-4 0 15,2-3 0-15,1-3 0 0,2-2-1 16,0-1 1-16,0-1 1 0,0-2 0 15,0 2 0-15,0 3-1 0,0 6 2 16,2 0 0-16,-2 8 2 0,0-3 2 16,0 2 1-16,0 8 1 0,0 0 0 15,0 0-2-15,0 2-2 0,0-2-2 16,0 1 1-16,0 5-4 0,0-2-3 16,0 2-1-16,0 0 1 0,0 0 0 0,0 0 0 15,0 2 3-15,0 13-1 0,3 6 0 16,1 11 0-16,-1-3 0 0,1 0-4 15,2 2-1-15,1-4 0 0,0-2-4 16,4-2-4-16,3-4-6 0,1-4-5 16,3-3-8-16,4-6-7 0,0-4-1 15,2-2-9-15,1-4-14 0,1-7 7 0,-2-1-2 16,0-4 0-16</inkml:trace>
  <inkml:trace contextRef="#ctx0" brushRef="#br0" timeOffset="8664.4206">25607 11873 259 0,'0'0'46'0,"0"0"-14"16,0 0-3-16,0 0-8 0,0 0-4 15,0 0-1-15,0 0-2 0,0 0-3 16,0 0-5-16,-70-59-4 15,59 59-4-15,-5 1 1 0,3 10-2 0,-6 6 5 16,6 2-2-16,0 6 1 0,4-1-1 16,1 2-2-16,2-1 0 0,1 2 1 15,0-2-2-15,2 0 1 0,1-2-1 16,2-6-2-16,0 0 3 0,0 1-1 16,3-9 0-16,4 7 0 0,-2-7-3 0,2-3 3 15,0 0 1-15,-2-5-2 0,6-1 2 16,-1 0 1-16,3-7 1 0,5-7 1 15,-7-1 0-15,1-1 0 0,-4-4 0 16,-2 0 2-16,0-2-3 0,-2-2 3 16,-1 0-2-16,-1-2 2 0,-1-1 0 15,-1-1 0-15,0-2-2 0,-1 0-2 0,-6-2 3 16,-1 0 0-16,1 2 3 16,-3 1 3-16,-2 3 0 0,1 2 2 15,0 4-1-15,-1 3 3 0,4 5 4 0,1 2 1 16,0 2 2-16,4 5-4 0,2 0-2 15,1 3-5-15,-2-2-5 0,2 2-4 16,-1 0-1-16,1 0-2 0,0 2 4 16,0 12-1-16,10 7 2 0,1 8-2 15,4 1 0-15,4 0 1 0,2 4 0 0,1-1 2 16,4 4-2-16,2-2 0 0,0 0-2 16,1-1-7-16,-1-2-2 0,-2-1-6 15,-4-3-16-15,-2-3-41 0,-2-3-46 16,-6-5-105-16</inkml:trace>
  <inkml:trace contextRef="#ctx0" brushRef="#br0" timeOffset="9346.4058">25805 11715 310 0,'0'0'48'0,"0"0"-10"0,0 0-17 16,0 0-11-16,0 0-8 0,0 0-4 15,0 0 0-15,0 0 2 0,0 0 0 16,-19 21 2-16,19 5 0 0,0 1 0 16,6 0-3-16,1 4 3 0,-1-2-3 15,1-2 1-15,0-1 1 0,3-3-1 16,-4-6 0-16,1-4-1 0,-1-4 0 16,-3-6 0-16,4 3 1 0,-4-2 3 15,0-3 1-15,4-1 0 0,-2-6-1 0,1-9 2 16,2-7-2-16,-2-2 1 0,-2-4-2 15,1-2-1-15,-2 0 3 0,-1 1 1 16,3 1 4-16,0 3-4 0,0 1 0 16,1 4-1-16,-1 5 1 0,1 3 1 15,0 4-2-15,-3 5-3 0,3-3 0 0,-2 5-2 16,-1-2-1-16,7 3 1 0,3 0 1 16,2 7 0-16,6 6 1 0,-2 2-1 15,-5 0 0-15,4 3 0 0,-4 0 0 16,2-2 0-16,-1-1 1 0,0-2-1 15,0-1 0-15,-3-4 1 0,0-1-2 16,-4-2 6-16,2-2-3 0,0 0-1 16,0-3 1-16,2 0-2 0,1-9 4 15,-2-5 2-15,-1-2 1 0,-5 4 2 16,-4-5 1-16,-1-5 0 0,0 0-1 0,-3-9-2 16,-5 1-2-16,-2-2 1 0,-1 0-3 15,-3-1 1-15,-1 1-1 0,-2 2 0 16,1 1-1-16,0 5 2 0,3 1-2 15,2 8-1-15,2 1-1 0,3 6-1 16,3 5-2-16,0-1-9 0,3 4-4 0,0-1-20 16,0 2-48-16,0 12-103 0,0 10-83 15</inkml:trace>
  <inkml:trace contextRef="#ctx0" brushRef="#br0" timeOffset="9787.1254">24642 13364 405 0,'0'0'43'0,"0"0"-8"15,0 0-11-15,59-88-12 0,-25 60-3 16,10-2-6-16,9-5 3 0,10-6-5 16,11-5 3-16,6-4-1 0,5-5-1 15,6-3 1-15,3-3-3 0,6-2 1 16,2 4-4-16,4-1 0 0,-1-1-2 0,0 0-10 16,-4 0 0-16,-1 1-8 0,-2 2-13 15,-6 4-23-15,-2 4-33 0,-9 4-33 16,-4 6-50-16</inkml:trace>
  <inkml:trace contextRef="#ctx0" brushRef="#br0" timeOffset="10554.092">25511 13221 310 0,'0'0'48'0,"0"0"-10"0,0 0-4 0,0 0-11 16,0 0-7-16,0 0-6 0,0 0-6 16,0 0-1-16,0 0-2 0,-16-37 2 15,-1 50-2-15,-2 5 1 0,-5 8-3 16,-1 1-1-16,-2 3 3 0,-1 1-2 15,-2-1 1-15,-1-1 0 0,1-3-2 16,-2-2 2-16,3-1 0 0,0-5 0 16,3-1 1-16,0-4-2 0,3-2 2 15,2-4-1-15,6-2 1 0,-1-2 0 16,7-1 1-16,3-2 0 0,2 1 3 0,4-1-2 16,-1 0-2-16,1 0-2 0,-2 0-1 15,1 0-1-15,1 0 0 0,0 0 3 16,7-1 3-16,9-3-3 0,6-2 0 15,1 4 0-15,1-1 2 0,0-1-2 16,0 4 0-16,-5-3 0 0,0 2-2 0,2 1 2 16,1 0 0-16,4 0 2 15,-5 4 0-15,0 0 0 0,-2 1-1 16,-2 3 3-16,-1 2-4 0,-1 0 1 16,-4 3 1-16,2 4-2 0,-4 0 2 0,-2 4-1 15,0 1 2-15,-4 3-2 0,-1 1 2 16,-2 1-1-16,0 2 0 0,-6-2 0 15,-4 1 1-15,3-2 6 0,-2-2-4 16,-1-1 6-16,1 0-6 0,0-3 1 16,3-4-3-16,2-1-1 0,0-4 2 0,3-7-4 15,1 7 1-15,0-7 2 0,1 2-2 16,6 1 1-16,6-7 2 0,10 0-3 16,5-8 0-16,12-10-1 15,5-5-2-15,9-7-5 0,5-5 1 0,6-5-7 16,6-2-2-16,-2-2-19 0,5 1-44 15,-2-2-68-15,-4 1-118 0</inkml:trace>
  <inkml:trace contextRef="#ctx0" brushRef="#br0" timeOffset="11219.1112">26243 13242 253 0,'0'0'47'16,"0"0"-11"-16,0 0-7 0,0 0-10 16,0 0-6-16,0 0-4 0,0 0-4 15,0 0-1-15,0 0-4 0,0 0 0 16,-78-23 0-16,63 34 0 0,1 6-2 16,0 2 2-16,3 1-2 0,2 1-2 0,1 2 3 15,2 0 0-15,2 0-1 0,2-1 2 16,2 1-1-16,0-6-1 0,0 0 0 15,3-1 0-15,0-5-2 0,5 3 2 16,-2-5 1-16,-3-6 1 0,2 1-1 16,-5-4 0-16,4 0 1 0,6 0-1 0,3-4 2 15,2-6 0-15,-2-5 1 0,-5 0-1 16,1-7 2-16,0-1-1 0,-1-2-1 16,-2 0 1-16,0-2 2 15,0-1-1-15,0-1 3 0,-2-3-3 0,-1 0 1 16,-2-3 2-16,-1 0 0 0,0 2 3 15,-4 0 1-15,-4-1 0 0,-1 2 2 16,-2 2 5-16,-1 3 5 0,0 1-2 16,-2 3 1-16,1 3-3 0,4 7-2 15,-3 2-3-15,7 5-2 0,0 3-4 0,2 0-3 16,3 3-2-16,-1-2-2 0,1 4-1 16,-2 14 1-16,2 7 0 0,2 10-1 15,8 3 2-15,6 2-3 0,1 1 2 16,3 2-2-16,2-1 0 0,0-1 4 15,4 0-5-15,1-3 3 0,1-5-6 16,-2-5-4-16,0-3-2 0,0-6-14 16,-4-4-21-16,-4-3-42 0,0-5-42 15,-5-2-126-15</inkml:trace>
  <inkml:trace contextRef="#ctx0" brushRef="#br0" timeOffset="11834.9348">26496 12987 425 0,'0'0'37'0,"0"0"-13"0,0 0-10 15,0 0-9-15,0 0-4 0,0 0-2 16,0 0 1-16,0 0 1 0,0 0-2 16,-23 64 1-16,24-38-1 0,5-5 1 0,0-3-1 15,3-2 1-15,-2-6 2 0,-3-4-3 16,2 0 1-16,-2-3-2 16,-1-1-2-16,2 1 6 0,-5-3 2 15,0 0-2-15,4 0-1 0,3-7 1 0,2-5-6 16,-1-6 5-16,-2-2 2 0,-3-1-1 15,1-1 0-15,-1 0 1 0,0-1 1 16,-1 7 6-16,0-1 5 0,1 0 1 16,-1 7 0-16,4-7-4 0,0 2-6 15,2 1-2-15,1 0-2 0,0 4-1 0,-1 5-1 16,-4 1-1-16,7 3-1 0,-1 1 1 16,4 2 0-16,4 8 0 0,-3 1 1 15,-1 0 0-15,-2 3-2 0,0 0 2 16,2-1-2-16,-2-1 1 0,-3-3 1 15,1 1 0-15,-3-6 1 0,-4-1-1 16,6 0 2-16,-3-3-2 0,3 0 1 16,5-2 0-16,-6-10-1 0,4-3 1 15,-6-4 1-15,-3-3-1 0,-2-1 2 16,-1-2-2-16,0 0 2 0,-6 0-2 0,-3 0 1 16,-2 0 0-16,-2 0 0 0,-4 1 0 15,1 1 0-15,-2 0 0 16,2 5-1-16,-1 2 2 0,7 3 0 0,-3 3-2 15,6 3-1-15,2 5-3 0,2-1-3 16,3 3-5-16,-4 0-16 0,1 3-39 16,0 3-82-16,3 7-128 0</inkml:trace>
  <inkml:trace contextRef="#ctx0" brushRef="#br0" timeOffset="12028.8375">27134 12626 416 0,'0'0'-28'0,"0"0"-71"0,0 0-135 0</inkml:trace>
  <inkml:trace contextRef="#ctx0" brushRef="#br0" timeOffset="27327.9184">2825 12784 50 0,'0'0'9'0,"0"0"-1"0,0 0 1 16,0 0 4-16,0 0 4 0,0 0 2 0,0 0 5 16,0 0-4-16,0 0-3 0,-1-15-9 15,1 13-8-15,0 0-4 16,0 2 4-16,0-1 0 0,0 1 2 0,0-3 0 15,10 0-9-15,6 0-1 0,6 0-3 16,5 1-2-16,5-1-3 0,4 0-29 16</inkml:trace>
  <inkml:trace contextRef="#ctx0" brushRef="#br0" timeOffset="29427.0195">5087 12948 80 0,'0'0'20'16,"0"0"-3"-16,0 0-6 0,0 0-6 16,0 0-6-16,0 0-3 0,0 0-1 15,0 0 1-15,0 0 3 0,0 0 1 0,-9-5 1 16,9 5 0-16,0 0-1 0,0 0 2 16,3 0-1-16,0 0-1 0,7 0 1 15,-1 5-1-15,-2-2 0 16,3 0 1-16,0-2 0 0,-1 2 1 0,0-1-1 15,-2 0 2-15,6-2 0 0,-3 2-1 16,0-2 0-16,2 2 1 0,-1-2-1 16,5 0 1-16,-3 0-1 0,6 0 0 15,-3 0-1-15,-2-2 2 0,5-1-4 16,-3 2-1-16,-3-2 1 0,6 0 0 0,-3 1 6 16,1 0-2-16,6-3 4 0,-1 1-4 15,1 2-1-15,0-2 1 0,0 2-2 16,1 1-1-16,-1-2-3 0,0 3-1 15,0 0-1-15,-1 0 5 0,2 0 4 16,1 0 1-16,1 4 1 0,-2-3-3 16,-6 0-2-16,2-1 0 0,0 0 0 15,-7 0-1-15,7 0 1 0,-8 0 2 16,3 0-2-16,5 0 1 0,-10 0 0 16,12 0-1-16,-8 0 1 0,-1 0-1 0,0-1 2 15,0 1-1-15,0-1-1 0,0 1-1 16,0-1-1-16,0 1-2 0,-1-3 3 15,1 3 2-15,7 0 1 0,0 0 2 16,2-1-2-16,1 1-2 0,0-1-1 16,-7 1 1-16,4-2 0 0,2 2-1 0,2-3 1 15,7 0 0-15,-5 0 1 16,3-1 0-16,-3 0-1 0,3 1-1 0,-3 0 1 16,1 1 1-16,-1-1-2 15,0 3 1-15,-2-1-1 0,2 1 1 0,-2 0-1 16,2 0 0-16,0 0 0 0,-1 0 1 15,1 0-1-15,-3 4 1 0,3-3-1 16,-3-1 0-16,-1 1 0 0,1 2 1 16,0 0 1-16,0-2-1 0,-1 2-2 15,-5-1-3-15,1 1 1 0,2-1 0 0,0 0 7 16,9 0 2-16,-2-2 0 0,0 0-1 16,0 0-2-16,-1 0-2 0,0-4-1 15,0 1 1-15,-3-2-1 0,-2 1-1 16,-6 1 1-16,0 0-2 0,4-2 0 15,-3 2 5-15,7 0 0 0,0 2 2 16,0-1 0-16,-1 2-2 0,1-2-2 16,0 2 1-16,0-1-1 0,-1 1-1 15,1 0 0-15,0-2 1 0,3 2-2 16,-1 0 1-16,2 0 0 0,2-3 1 0,3 3-1 16,0-1 1-16,1 1 0 0,3 0-1 15,-1 0 1-15,-2 0 1 0,2-1-1 16,-2 1 0-16,0 0 0 0,1 0 0 15,-4 0 1-15,5 0-1 0,-3 0-4 16,-2 0 3-16,2 0 2 0,-2-2 0 16,-1 2 3-16,3-3-2 0,0 1-2 15,-2-1 0-15,3 0-2 0,-1 0 1 16,0 0 0-16,-2 0 1 0,2 2 3 16,-3-2-3-16,0-1 0 0,1 2 1 0,-2-2-1 15,-1 2-1-15,-2 0 1 0,1 2-1 16,-2 0 1-16,1 0-1 0,0 0 0 15,-7 0 0-15,1 0 0 0,1 0 1 16,2 2 1-16,4-1-2 0,-10 0 3 16,4-1-3-16,-1 0 0 0,1 0 1 0,6 0-1 15,-10 0 0-15,3 0 0 0,1 0 0 16,2 0 0-16,4 0 0 0,-9 0 0 16,2 0 0-16,1 0 0 15,2 0 0-15,-3 0-1 0,1 0 0 0,-1-1 1 16,-6 0 0-16,7 1 1 0,-1-2-1 15,-5 0 0-15,7 2 0 0,-4-1 0 16,-4-1 1-16,9 2-1 0,-4 0 0 16,-4-3 0-16,7 3-1 0,1 0 2 15,-3 0-1-15,2 0 0 0,-2-1 0 0,0 0-1 16,-7 1 0-16,8-4-2 0,-6 4 3 16,-1-1 0-16,9-1 1 15,-3 2 1-15,1-1-1 0,0 1-2 16,-1-2 1-16,3 0 0 0,5 2-2 0,-2-1 2 15,-2 1 2-15,0-2-2 0,2 2 0 16,-1 0 0-16,-2-1 1 0,3 1-1 16,-2 0 0-16,-6 0 0 0,-1 0-1 15,4 0-1-15,-2 0 1 0,6 0-1 16,-1 1 2-16,-1 2 0 0,0 2 1 0,1 0-1 16,0 2 0-16,-3-4 0 0,2 2-2 15,-2 0 2-15,-2 0-1 0,2-1 1 16,-7-1 2-16,3-1-2 0,0 0 1 15,-5-1-2-15,8-1 1 0,0 0-1 16,-9 0 1-16,10 0-1 0,-10 0 1 16,2 0-1-16,-2-1-3 0,-1-2 2 15,2 2-2-15,-7-1 3 0,1 1 0 16,-5 1 0-16,0-2 1 0,0 2-3 16,1 0 2-16,1 0 1 0,-1 0-1 0,1-1 0 15,-1 1 0-15,1 0-5 0,-1 0-7 16,-1 0-8-16,3 0-17 0,-3 0-17 15,0 0-39-15</inkml:trace>
  <inkml:trace contextRef="#ctx0" brushRef="#br0" timeOffset="47632.4956">14035 14062 7 0,'0'0'13'0,"0"0"0"16,0 0-4-16,0 0 0 0,0 0 0 0,0 0-2 16,0 0-2-16,0 0 1 0,0 0 3 15,-14-22-1-15,14 22 0 0,-3-4-4 16,1 1-3-16,-2-1 1 0,4 0 0 15,0 4 2-15,-1-1-1 0,1 1-2 16,-2 0 1-16,2-2-2 0,-1 2 0 0,1-1 0 16,-2 1 1-16,2-2-2 15,-1 2 1-15,1-1 1 0,-2 1-1 16,2-2-1-16,-1 2 1 0,1-1-3 16,0 1 2-16,0 0 0 0,0-2-2 0,0 2 2 15,0 0 1-15,0 0 0 0,0-1 0 16,0 1 0-16,0 0 1 0,0 0-2 15,0 0 1-15,0 0 0 0,0 0-2 16,0 0 2-16,0-2-1 0,0 2-1 16,0 0 2-16,0 0-1 0,0 0-1 0,0 0 2 15,0 0 1-15,0 0 0 16,0 0 3-16,0 0-4 0,0-1 1 16,0 1-1-16,0 0-1 0,1 0 1 15,-1 0 0-15,0 0-1 0,0 0 1 0,0 0 1 16,0 0-1-16,0 0 0 0,0 0 0 15,2 0-1-15,-2 0-1 0,0 0 1 16,0 0 0-16,1 0 0 0,-1 0 1 16,0 0-1-16,2 0 0 0,-2 0-1 15,0 0 1-15,0 0 0 0,1 0-4 0,-1 0 0 16,2 0 0-16,-2 0-3 0,1 0-13 16,-1 1-25-16</inkml:trace>
  <inkml:trace contextRef="#ctx0" brushRef="#br0" timeOffset="49221.3714">14245 14050 64 0,'0'0'21'0,"0"0"-1"0,0 0 3 15,0 0-1-15,0 0 2 0,0 0-2 16,0 0-4-16,0 0-3 0,0 0-3 0,0 0-4 16,-29-17-2-16,27 17 0 15,0 0-2-15,2-1-2 0,-2 1-1 16,2 0-2-16,-1 0 2 0,1 0-2 16,-2 0 1-16,2 0 1 0,0 0 0 0,0 0 2 15,0 0-2-15,0 0 0 0,0 0 0 16,5 2 2-16,3 6-1 0,-2-2-1 15,1 0 0-15,1 0 3 0,-1 2-1 16,0-2 2-16,-4-3 0 0,3 4-2 16,-3-4 2-16,0 1 0 0,2 3 0 0,-1-4 0 15,-1 0 0-15,5 2-2 0,-5-2-2 16,0-1 2-16,-2 0-2 16,3 0 2-16,-1-1 1 0,1 1-1 15,1 1 1-15,-1-3 0 0,2 0 1 0,3 0 0 16,2 0-2-16,-1 0 2 0,5-5-2 15,-2-2 2-15,3-2-2 0,1-3 1 16,-1-2-1-16,-2 1-2 0,2-4 0 16,-1 0 0-16,-1-1-1 0,1 0 0 15,-2-4 2-15,1 1-5 0,-1-2 4 0,0-2-3 16,2 2-2-16,2 0 2 0,-2-1-2 16,-1 1 4-16,-4 2 1 15,2 1-1-15,-1 2 0 0,-4 6-1 0,1-2-1 16,-1 2-2-16,-3 4 0 0,2 0-3 15,0 1-3-15,-3 4-1 0,0-2-1 16,0 2-1-16,-3 3-1 0,0 0-3 16,4 0-27-16,3 5-16 0,0 2-36 15</inkml:trace>
  <inkml:trace contextRef="#ctx0" brushRef="#br0" timeOffset="49698.8675">14281 14060 120 0,'0'0'29'0,"0"0"-2"16,0 0-1-16,0 0-2 0,0 0-2 0,0 0 1 15,0 0-3-15,0 0-2 16,0 0-7-16,-51-8-5 0,50 8-5 16,-2 0-5-16,3 0 4 0,-1 0 1 15,1 0 1-15,0 2 2 0,1 9-3 0,12 1 3 16,3 5-2-16,0-4 1 0,4-1 0 15,0-1-1-15,-2 0 3 0,-1-2 0 16,-4-3-1-16,1 2 2 0,-3-6-1 16,-1 1-2-16,1 1 5 0,1-3 5 15,1 1-2-15,-3-2 3 0,10 0-3 0,-4-7-2 16,4-3-1-16,-2-2-2 0,-1-3 0 16,1-2-2-16,0-3-4 0,2-1 2 15,1-5-2-15,3-3-2 16,2-3 5-16,0-4-7 0,2-3-6 0,1-5-1 15,1-2-11-15,2-1-3 0,3-3-20 16,1 1-33-16,0 0-27 0</inkml:trace>
  <inkml:trace contextRef="#ctx0" brushRef="#br0" timeOffset="51614.8867">21398 13803 117 0,'0'0'46'0,"0"0"0"0,0 0-6 16,0 0-1-16,0 0-4 0,0 0-1 15,0 0-2-15,0 0-2 0,0 0-4 16,-12-18-3-16,10 17-5 0,1 0-2 16,-1-2-6-16,2 2-6 0,-1 1-1 15,1-1-4-15,-2 1 0 0,2-2 0 16,0 2 1-16,0 0 1 0,0 0-1 16,0 0 0-16,0 3 1 0,5 5-1 0,3 3 0 15,-1 2 1-15,1-1 3 0,-1 2-3 16,0 0 3-16,0 0-4 0,1 4 0 15,-1-3 0-15,-1-3 0 0,1 0 0 16,-4-4 0-16,1 1 0 0,-1 0 0 16,-1-6 0-16,0 1 0 0,-2-4-2 0,0 0 4 15,0 0-1-15,2 0 1 0,5 0 0 16,5-3 0-16,2-10-2 0,5-5 1 16,-3-7-1-16,1-2-5 15,2-3 5-15,0-4-2 0,2 2 2 0,1-1 1 16,0 1-3-16,1 0-3 0,0 3 0 15,-2 4 1-15,0 0 0 0,-1 4-1 16,-4 2-3-16,2 3 1 0,-7 5-3 16,-5 6-4-16,0 3-6 0,-6 2-16 15,0-1-11-15,4 1-19 0,2 1-19 0,1 5-17 16</inkml:trace>
  <inkml:trace contextRef="#ctx0" brushRef="#br0" timeOffset="52187.8467">21422 13896 184 0,'0'0'9'16,"0"0"-2"-16,0 0 4 0,0 0 3 16,0 0 1-16,0 0 0 0,0 0 1 0,0 0 0 15,0 0 0-15,-35 0 1 0,34 0-2 16,-1 0-2-16,1 0-3 0,-1 0-2 15,1 0-1-15,-1 0-2 0,2 0 1 16,-1 0 1-16,1 0 0 0,-2 0 1 16,2 0 0-16,0 0 0 0,0 0 2 0,0 0 3 15,0 2-2-15,3 2 0 0,5 4-2 16,0 4-2-16,-2-4 1 0,1 5 1 16,-2-4-3-16,-1-1 0 15,2 1-2-15,-1-1 2 0,1-1-2 0,0-1 1 16,0 1 0-16,-3-4-2 0,7 1 0 15,-6-3 0-15,6 1 0 0,2 0 2 16,-2-2 0-16,5 0-2 0,-1-5 0 16,3-4 0-16,2-3-3 0,-2 0 2 15,-1-4-1-15,2 0 0 0,-1-2-1 0,0-3 0 16,1-4 0-16,1 0-3 0,-2-3 2 16,-1 1-4-16,1-2 4 0,-2-2-2 15,2 1-1-15,-2-3-3 0,0 0-5 16,1-1-6-16,0-1-12 0,0 2-21 15,1 2-28-15,1 1-30 0,3 4-54 16</inkml:trace>
  <inkml:trace contextRef="#ctx0" brushRef="#br0" timeOffset="52395.3263">22174 13172 430 0,'0'0'-158'15,"0"0"-110"-15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10:16.030"/>
    </inkml:context>
    <inkml:brush xml:id="br0">
      <inkml:brushProperty name="width" value="0.05292" units="cm"/>
      <inkml:brushProperty name="height" value="0.05292" units="cm"/>
      <inkml:brushProperty name="color" value="#FF0000"/>
    </inkml:brush>
  </inkml:definitions>
  <inkml:trace contextRef="#ctx0" brushRef="#br0">9169 3035 309 0,'0'0'64'0,"0"0"-21"15,0 0-16-15,0 0-14 0,0 0-6 16,0-80-2-16,-3 68-5 0,2-5 1 15,-1 8 1-15,0 2 2 0,-1-1 0 16,1 4-1-16,1-1-1 0,-5-3 0 16,0 5-2-16,-3-1-2 0,-6 2 1 15,-4 2-1-15,0 2 1 0,-1 8-2 16,1 4 1-16,-1 4-2 0,-2 3 2 16,6 2-5-16,0 0 2 0,0 0-1 0,6-1 2 15,0 3 4-15,1-1 1 0,1 2-1 16,-1-1 0-16,6 0 4 0,0-1-4 15,2-1 4-15,1-2-2 0,0 0-3 16,4-1 2-16,2-2-1 0,5-4-5 16,-2 1-3-16,6-3-3 0,-1-1-3 0,6-2-3 15,2-1-2-15,4-2-7 0,4-2-33 16,2-1-19-16,0-3-18 16,1-4-28-16</inkml:trace>
  <inkml:trace contextRef="#ctx0" brushRef="#br0" timeOffset="820.667">9380 3288 260 0,'0'0'55'0,"0"0"-11"0,0 0-7 16,0 0-13-16,0 0-7 0,0 0-6 16,0 0-9-16,0 0 1 0,0 0-3 15,0 0 5-15,64-54 2 0,-54 39-6 16,3-1 5-16,0 0-3 0,-3 4 3 15,-1 0 1-15,-5 5 0 0,0 2 1 16,-1-2 1-16,-1 2 2 0,-1 0-1 16,1 1-1-16,-2-1-1 0,0 1-4 15,-8-4-5-15,-3 0 0 0,2 4-3 16,-7-1 4-16,-1 5-1 0,-2 0 1 0,-3 2 0 16,2 5-2-16,2 1 0 0,0 1-1 15,5 1-1-15,3 0-1 0,4 0 0 16,2-2-1-16,1 4 2 15,0 5 7-15,3 1-5 0,0 6 4 0,0-2-2 16,7-1-3-16,1-1 3 0,2-1-1 0,3-1-1 16,0 1 1-16,1-3 0 15,1-4 0-15,0 1-3 0,-4-6-1 16,2 0-3-16,-3-5-3 0,1-2 2 16,8 0 3-16,-1-4 1 0,6-8 0 0,1-5-21 15,-2-1-8-15,0-2-8 0,-1 0 2 16,-1-2 18-16,-2-1 8 0,0-2-3 15,0 1-1-15,-5 0 6 0,-5 6 12 16,1 1 21-16,-7 8 10 0,-2 4 2 16,1 1 1-16,-2-1-4 0,0 2-7 0,-5-4-5 15,-3 1-7-15,2 1-3 0,-1 2-1 16,2 1-3-16,1 1-1 16,0 1-3-16,-2 0-3 0,-3 0 1 15,-1 1-1-15,7 9 1 0,-3 3-1 0,2 4 2 16,3 4 5-16,1 2-8 0,0-2 4 15,3 1-2-15,4 0-3 0,0 0 5 16,0-1 2-16,-1 0 0 0,0-5 1 16,-2-2-1-16,-4-4 1 0,3-6-1 15,-3 2 3-15,0-6 4 0,0 0 11 0,0 0 9 16,0 0-3-16,0 0-4 0,0 0-9 16,0-2-9-16,0-10 3 0,-3-6 0 15,3-6-2-15,0 1-2 16,0-2-1-16,7-2-6 0,1-1-5 0,2 1 4 15,1 0-8-15,-2 11 6 0,0 0 1 16,2 5 0-16,1 2-1 0,-1-1-1 16,1 4-2-16,-3 5-2 0,2 1-4 15,2 0 5-15,-1 4 2 0,8 9 4 16,-3 3 5-16,-2 2 4 0,-1 3 2 0,1 3-5 16,-5-2 6-16,1 3-4 0,-2 0-3 15,-3-2 2-15,0 0-4 0,-1-7-5 16,-3 2-4-16,-1-6-1 15,-1 1-6-15,0 5-14 0,0-8-25 0,-5 7-28 16,0-7-15-16,1-6-23 0</inkml:trace>
  <inkml:trace contextRef="#ctx0" brushRef="#br0" timeOffset="1107.0368">10067 2893 424 0,'0'0'48'0,"0"0"-13"15,0 0-19-15,0 0-13 0,0 0-15 16,0 0 2-16,0 0 8 16,0 0 6-16,0 0 9 0,0 79-2 15,3-44-5-15,0-2-3 0,4 1-4 0,0-4 0 16,-1 0-3-16,0-1 2 0,0 2 4 15,0-3 0-15,2 1 1 0,-2-3-3 16,0-2-2-16,0-1-1 0,-2-3-1 16,-1-5-1-16,2 0-7 0,-2 2-28 15,-1-7-36-15,1 7-41 0,0-7-51 0</inkml:trace>
  <inkml:trace contextRef="#ctx0" brushRef="#br0" timeOffset="1341.6128">10035 3311 432 0,'0'0'30'0,"0"0"-14"0,0 0-7 15,0 0-7-15,28-86-7 0,-15 72 2 16,-2 2-9-16,-2 4 3 0,6-2 0 15,-3 4-1-15,2 0 0 0,1 1-8 16,0 4-6-16,2 1-9 0,-1 0-15 16,0 3-19-16,-7 2-6 0,0 1-15 15</inkml:trace>
  <inkml:trace contextRef="#ctx0" brushRef="#br0" timeOffset="1698.4996">10274 3238 277 0,'0'0'63'0,"0"0"-9"16,0 0-14-16,0 0-12 0,0 0-11 16,0 0-9-16,0 0-4 0,0 0-3 0,0 0-1 15,0 0-1-15,29-14-1 16,-19 11 0-16,0 0-2 0,3 3-6 16,3 0-6-16,1 0-2 0,1 4 1 15,-1 4 6-15,-4 3 7 0,0 2-1 0,-1 1 2 16,-2 3 1-16,-2 1 1 0,-3-5-1 15,-4 2-1-15,-1 2 2 0,0 2 2 16,-6 2 4-16,-5-4-3 0,1-3 4 16,1-5 3-16,-1 0 1 0,3-5 3 15,2-2 1-15,1 0 1 0,0-2 0 0,-3 0 0 16,-2 0-3-16,-4-8-5 0,4-6-5 16,2 2-5-16,4-6-3 15,3-4-3-15,3-4-2 0,8-6-5 16,1 0-6-16,5 4-2 0,-1 2-2 0,3 0-17 15,0 2-14-15,4 1-10 0,0 1-5 16,2 4 15-16,-5 5 8 0,2 2-2 16</inkml:trace>
  <inkml:trace contextRef="#ctx0" brushRef="#br0" timeOffset="2338.6369">10631 3127 145 0,'0'0'35'0,"0"0"-2"16,0 0 2-16,0 0-9 0,0 0-13 15,0 0-8-15,0 0-4 0,0 0 1 16,-39 77 3-16,36-67-4 0,2 1-1 0,-1 2 5 16,2 0-1-16,0 5 6 15,0 1-2-15,2 4-1 0,2-6 0 16,3-1-3-16,1-1 1 0,3-3-1 16,-4-3 0-16,2-1 0 0,-2-2-2 0,3-4-2 15,-1 3 0-15,-6-3-1 0,8-2 2 16,-5 0 2-16,3 0 0 0,3-5-2 15,-5 0-1-15,1-8-9 0,-3 0-3 16,-4 1-2-16,-1-7-1 0,0-1 6 16,-3-1-2-16,-5-5-2 0,-4 3 6 0,-1 4 0 15,3-1 7-15,-3 4 9 0,4 3-1 16,0 1 5-16,3 6-1 16,0-2 1-16,0 1 2 0,0-1 5 15,0 1-1-15,5 2 3 0,-1 2-4 0,2 3-6 16,0 0-9-16,0 0-5 0,0 0-6 15,0-6-2-15,0 2-4 0,3-4-7 16,4 2-3-16,4 3 1 0,6 0 3 16,-1 3 6-16,7 0 2 0,0 2-10 15,0 3-5-15,-2 1-7 0,0 2 1 0,1-2 0 16,-2 0 7-16,-4-3 9 0,2-1 9 16,2-2 4-16,-2 0 8 15,0-2 0-15,-1-2 7 0,-8 1 12 0,-5-1 10 16,6 0 12-16,-7 1 12 0,0 0 2 15,1 1-1-15,-4 2-5 0,0-1-14 16,0 1-7-16,0-2-13 0,0 2-7 16,0-1-8-16,0 1-2 0,-1 0-2 15,-5 0-1-15,-5 0-1 0,-4 1-2 16,9 6-2-16,-5 1 2 0,2 5 3 0,3 2 1 16,-2 6 6-16,2-1-4 0,3-5 3 15,0 3-3-15,2-1-4 0,1-4 3 16,0 6-2-16,0-2-1 0,4-2-1 15,-1 1 1-15,7-4 0 0,-3 1-3 16,3-4-5-16,2 2-8 0,-6-6-17 16,7-2-33-16,1-3-58 0,5 0-118 15</inkml:trace>
  <inkml:trace contextRef="#ctx0" brushRef="#br0" timeOffset="2532.1739">10819 2931 506 0,'0'0'30'0,"0"0"-19"0,0 0-14 16,0 0-13-16,0 0-3 0,0 0-8 15,0 0-8-15,0 0-29 0,0 0-51 0,0 0-67 16</inkml:trace>
  <inkml:trace contextRef="#ctx0" brushRef="#br0" timeOffset="3119.2403">11354 3124 511 0,'0'0'34'16,"0"0"-9"-16,0 0-9 0,0 0-6 16,0 0-5-16,0 0-2 0,0 0 0 15,0 0-2-15,0 0 1 0,0 0-3 16,-37-74 0-16,25 74-4 0,-7 5 1 0,-4 6 1 16,0 3 1-16,1 1 0 0,6 2 0 15,2-1 0-15,2 1 0 0,5 0 2 16,0-5 4-16,4 3-4 15,0 2 5-15,2-7-5 0,-1 8-3 0,2-6 2 16,0 1-2-16,0 3 1 0,0-5 1 0,3 4 1 16,2-5-2-16,0-3 1 15,1 0-2-15,0-1-1 0,1 1 0 16,4-6-2-16,1 3 2 0,7-4-1 16,1-2-3-16,0-8-8 0,-1-2 0 0,0-1 0 15,3-4-4-15,-5-1 8 0,2 0 3 16,-3-4-2-16,0 3 3 15,-5-4 4-15,-1 1 1 0,-4 1 6 0,0-1-2 16,-5-3-1-16,-1 1 0 0,0-2 1 16,-4 0 8-16,-3 2 1 0,-2 2 3 0,-1 0 5 15,6 7 6-15,-4 3 3 0,4 4 2 16,0 4-3-16,1 1-6 16,3 3-7-16,0-3-8 0,0 3-5 15,0 0-5-15,-1 0-1 0,1 0 2 0,0 4 1 16,0 13 2-16,0 10 1 0,0 8-2 15,4 2 3-15,3 0-2 0,-1 3 1 16,1 1 5-16,0 0-4 0,3 0 3 16,-1-2-3-16,0-1-4 0,-1-2-1 15,1-5-3-15,0-2-6 0,-2-7-20 0,3-1-34 16,-3-6-58-16,2-5-87 0</inkml:trace>
  <inkml:trace contextRef="#ctx0" brushRef="#br0" timeOffset="3390.7902">11607 2887 555 0,'0'0'47'0,"0"0"-16"0,0 0-14 16,0 0-12-16,0 0-6 0,0 0-2 15,0 0 0-15,0 0 2 0,0 0 2 16,0 0-1-16,45 109 0 0,-31-66 0 0,0 2 1 16,-2 5 3-16,-3 3-3 15,-3 2 0-15,-3 1-3 0,-3 2-4 16,0-1 0-16,-7 3-1 0,-12-1-10 16,0 0-21-16,-10-2-48 0,-6-6-110 0,-8-1-88 15</inkml:trace>
  <inkml:trace contextRef="#ctx0" brushRef="#br0" timeOffset="3910.9196">8730 2703 275 0,'0'0'66'0,"0"0"-20"15,0 0-13-15,0 0-16 0,0 0-9 16,0 0-4-16,0 0 2 0,-86 84-3 15,66-50 1-15,1 3-1 0,5 4-3 16,2 0 0-16,4 0 1 0,2 3 3 16,3 0 2-16,1 3 6 0,2 0-7 0,0 1 4 15,5-2-9-15,2 0 0 16,7-1 1-16,1 0-2 0,2-3 2 16,2 0-4-16,1-1-7 0,5-3 0 0,-1-1 1 15,5-2-6-15,0-5-16 0,3-1-53 16,1-5-43-16</inkml:trace>
  <inkml:trace contextRef="#ctx0" brushRef="#br0" timeOffset="17598.0413">14579 5258 271 0,'0'0'16'0,"0"0"-8"15,0 0-5-15,0 0 0 0,0 0-1 16,0 0 1-16,0 0-1 0,0 0-1 0,0 0 0 16,0 0-1-16,-23-27-1 15,21 25-1-15,2 2-2 0,-1-2-2 16,1 2 0-16,0 0 2 0,0 0 2 16,0 0 1-16,0 8 3 0,4 4-3 0,3 5 3 15,-1-2-2-15,0-3 0 0,-1 2 0 16,1-2 1-16,-1-3 0 0,2 5 2 15,-2-6-2-15,0-3 0 0,2 3 0 16,-4-5-1-16,3 1 2 0,-3 0-1 16,0-1 0-16,0 0 1 0,-3-3 6 15,0 0 3-15,6 0 5 0,4 0 5 0,4-2-3 16,6-8-2-16,-2-3-3 16,1-2-7-16,-1 0-2 0,0-3-1 15,-1-1 0-15,1 1-1 0,-1 0-1 0,-1 2 0 16,-2 0-8-16,-4 6 2 15,2 1-2-15,-6 4-1 0,1-1 7 0,5-1-4 16,-3 0 4-16,3-3-13 0,-6 5-10 16,0 2-13-16,2-1-9 0,-3 2-4 15,-1 1-27-15,6-1-61 0</inkml:trace>
  <inkml:trace contextRef="#ctx0" brushRef="#br0" timeOffset="17986.5722">14647 5378 257 0,'0'0'4'0,"0"0"1"0,0 0-3 15,0 0 1-15,0 0-1 0,0 0 2 16,0 0-2-16,0 0 1 0,0 0 2 0,-7 20 2 16,12-8 8-16,4 3 12 15,1-2 1-15,3 1-6 0,-6-5-6 16,2 2-13-16,1-2 0 0,-3-1 1 16,4 1-2-16,-7-5-1 0,0-1-1 0,-1 1 2 15,-3-4 4-15,0 0 4 0,6 0 7 16,4 0 1-16,5-5 7 0,8-7-2 15,3-7-4-15,4-2-8 0,5-4-10 16,1-4-3-16,0-1-4 0,0 0-2 16,-3 1-10-16,-1 1-7 0,-3 0-7 15,0 2-22-15,-4 2-26 0,2 6-28 0,-2 1-44 16</inkml:trace>
  <inkml:trace contextRef="#ctx0" brushRef="#br0" timeOffset="27298.1138">6076 5316 85 0,'0'0'18'0,"0"0"-5"16,0 0-4-16,0 0-5 15,0 0 0-15,0 0-1 0,0 0-2 0,0 0-1 16,0 0-2-16,-75-5-1 0,62 5 3 15,1 0-6-15,2 0 5 0,-7 3-1 16,5 0 2-16,-5 1-1 0,10 0 1 16,-4-1 1-16,0 1 0 0,7-2 1 15,-7-1 2-15,7 0 2 0,-3 1 2 0,4 0 2 16,-3-2 2-16,-1 0-2 0,0 0-2 16,-5-4 0-16,5-1-4 0,1-1 0 15,0-2 1-15,-1 0-3 0,0-1 0 16,4 0 1-16,-1-1 3 0,-1-1 3 15,2 0 6-15,-1 1-3 0,1-1-6 16,-1 0-4-16,1 1-3 0,-1-3 4 16,1 3 0-16,0 1-1 0,1 5 1 15,-2-7-2-15,4 5 1 0,-3 1 0 16,0-5-1-16,3 3-1 0,0-6 0 0,0-4 0 16,0-1-1-16,0-3 1 0,0 0 0 15,6-1 2-15,0 2-1 0,0 2-1 16,0 0 1-16,-1-1-1 0,2 7 1 15,-2-1-1-15,-2 6 4 0,-2 2 3 16,2 0 1-16,-3 1 1 0,3-1-4 16,-3 1-4-16,3-5-1 0,5-1 1 15,-2-1-3-15,3-5 2 0,3 3 1 16,-1 1-2-16,2-1 3 0,-3 4-2 16,2 1 0-16,-2 1 0 0,1 4 0 0,1-4-2 15,-2 5 2-15,2 1 0 0,4-3 0 16,-5 3 1-16,7-1 0 0,-7 1-1 15,2 0-2-15,-1-2-1 0,1 2 0 16,0-1 0-16,-2 2-1 0,1 0 0 16,-2 0 0-16,3 0 1 0,-3 0 1 0,-1 0 2 15,5 0 2-15,4 0 4 0,-1 2 0 16,-1-1-1-16,1 2-3 16,-8-2-5-16,-3-1-2 0,5 1 1 15,-6 1 3-15,5 1 2 0,4 0 6 0,2 1 1 16,0-1-1-16,-3 2 0 0,3 0-6 15,-7-3 1-15,6 5-1 0,-3 0 2 16,3 1-2-16,2 2 1 0,0 1-1 16,-4 1-1-16,2 2 2 0,-1-1-1 15,-1 3 0-15,0 0 0 0,-1 2 0 16,-3-1 0-16,-1-1 0 0,-2-3 2 0,0 1 1 16,-3 0 3-16,0-1 1 0,-2 5 3 15,-1 0-2-15,0 1 0 16,-4 3 4-16,-2 0-3 0,-3-2 1 0,-2 0-1 15,-1 0-1-15,-2 0-4 0,2-3 2 16,-1 0-2-16,0-4-4 0,0 1 3 16,-1-2-3-16,-1 0 2 0,-1 0-3 15,0-1 1-15,-1-2-2 0,5-2 0 16,-2 0 1-16,-1-3 0 0,0 0 0 0,0 1 0 16,2 0-2-16,0-3 0 0,3-1-1 15,-3 0-5-15,7-1-5 0,-6 0-9 16,1 0-16-16,1 0-41 0,-5-5-91 15</inkml:trace>
  <inkml:trace contextRef="#ctx0" brushRef="#br0" timeOffset="47731.844">13681 7058 383 0,'0'0'57'0,"0"0"-17"15,0 0-17-15,0 0-6 0,0 0-5 16,0 0-2-16,-27-79-4 0,25 67 0 16,2 6-2-16,0 1-1 0,0-2-5 15,0 7-2-15,0-5-6 0,0 1-4 16,0-3-1-16,10-5 2 0,2 6 2 16,-1 0 0-16,7 3-2 0,0 3-3 0,1 0-3 15,4 5 2-15,-1 5 0 0,-6 4 4 16,-2 2 1-16,-2 3 4 0,-2 2 2 15,-1 1 3-15,-4 1 4 16,0 1-1-16,-4-6 1 0,-1 0 3 0,0-4-4 16,0-9 2-16,0 8 0 0,0-8 2 0,0-2 6 15,0 4 8-15,0-7 10 0,0 0 7 16,0 0 4-16,0 0-9 16,0 0-4-16,0 0-12 0,0 0-7 15,0-3 0-15,0-12-4 0,5-6-1 0,2-8-1 16,1 0-1-16,3-2 0 0,-1 2 1 15,1 3-1-15,-2 0 2 0,-2 7-1 16,-1 3 1-16,-3 6-1 0,0 5 0 16,-2 0 0-16,-1 5 1 0,0-1 0 15,0 1 1-15,0-2-2 0,2 0-1 0,-2 1-1 16,0 1-4-16,0-2 1 0,0 2 2 16,0 0 0-16,-3 11 0 0,-4 9 2 15,-1 4-2-15,0 3 0 0,2 1-1 16,0-1-1-16,3 0-1 0,3-2-1 15,0-2-5-15,10-5-5 0,2-2-8 16,4-5-7-16,3-5-10 0,4-5-3 16,1-1-4-16,2-6-4 0,1-6 0 15,0-1-11-15,-1-5 1 0,-3 0-8 16</inkml:trace>
  <inkml:trace contextRef="#ctx0" brushRef="#br0" timeOffset="48039.4105">13437 6745 363 0,'0'0'26'0,"0"0"-4"0,0 0-6 0,0 0-6 15,0 0-8-15,0 0-9 0,76-91 5 16,-38 73-1-16,5 2 1 16,2-1 6-16,0 4-12 0,-2 3-8 15,-4 2-3-15,-3 4-9 0,-1 1-13 0,0 3-23 16,-3 0-29-16,1 0-34 0</inkml:trace>
  <inkml:trace contextRef="#ctx0" brushRef="#br0" timeOffset="48307.8487">14346 6814 500 0,'0'0'46'0,"0"0"-14"0,0 0-12 16,0 0-9-16,0 0-8 0,0 0-2 0,0 0-1 16,0 0-2-16,0 0 1 0,0 0-10 15,94-43-6-15,-61 31-4 0,-2 3-5 16,-1 1-18-16,0 5-24 0,-1 2-38 15,-3 1-31-15,-7 0-43 0</inkml:trace>
  <inkml:trace contextRef="#ctx0" brushRef="#br0" timeOffset="48496.0453">14404 7070 301 0,'0'0'62'15,"0"0"-9"-15,0 0-7 0,0 0-16 16,0 0-4-16,0 0-12 0,0 0-5 16,0 0-5-16,95-46-6 0,-70 35-8 0,0 4-3 15,1-2-4-15,3 3-5 0,-2 0-35 16,3 2-55-16,1-2-139 0</inkml:trace>
  <inkml:trace contextRef="#ctx0" brushRef="#br0" timeOffset="49494.0682">15956 5584 404 0,'0'0'37'0,"0"0"-12"0,0 0-8 15,0 0-5-15,0 0-9 0,0 0-3 16,0 0-3-16,0 0 0 0,0 0 0 15,-86-5 1-15,76 19 1 0,3 3-2 16,-2 2 1-16,5 6 1 0,0-1-1 0,1 3 2 16,0 3 1-16,1 0 2 15,1 2 4-15,1-1-6 0,0 1 1 16,1-1-3-16,4 0 1 0,2 1 4 16,3 2-1-16,-1-2 2 0,-1 1-4 0,4-1-1 15,-3 0 1-15,1-2 0 0,1 1 0 16,-1-1 2-16,1 0-3 0,-2-5 0 15,-1 1-1-15,-4-8-1 16,-1-2 0-16,0-4 1 0,-3 0-1 0,2 1 2 16,-2-2 0-16,0-1-1 0,0-2-2 0,-3-1 0 15,-3-1-6-15,0 1-15 0,-7-7-34 16,3 0-51-16,-6 0-92 0</inkml:trace>
  <inkml:trace contextRef="#ctx0" brushRef="#br0" timeOffset="50099.6966">16168 6031 481 0,'0'0'29'0,"0"0"-11"0,0 0 0 16,0 0-3-16,0 0-7 0,0 0-4 15,0 0-5-15,19-78-3 0,-3 64 0 16,1 4-1-16,5 2-2 0,-6 4-3 0,1 2-4 16,3 2-1-16,1 0 4 0,4 3 4 15,-4 5 7-15,2 2-2 0,-3 4 1 16,-4 1 0-16,-3 4-1 0,-3 1-4 15,-4 3 3-15,-4 3 1 0,-2 2 2 16,0-1 2-16,-3-1 0 0,0-8 0 16,0-7 2-16,-2-3 1 0,4-3 5 15,-2 0 2-15,3-1 5 0,0-4 3 16,-1 0-4-16,1 0-4 0,-2 0-2 16,-3 0-3-16,0-2 0 0,-1-6 1 0,2 1-2 15,1 5 0-15,2-1 1 0,1 3-3 16,-2-2 0-16,2 2-3 0,0-1 0 15,-1-1-2-15,1 0-1 0,-2 1 0 16,2 1-1-16,-1-2 1 0,1 2-1 16,-3-1 2-16,3 1-1 0,-1-2 0 0,1 2 2 15,-2 0 0-15,2-1 0 0,-1 1 1 16,1 0 0-16,0-2-2 16,0 2 1-16,-2 0 0 0,2 0-1 15,0-1 0-15,0 1-1 0,0 0-1 0,0 0 0 16,0 0 0-16,0-2 0 0,0 2-2 15,0 0 2-15,0 0-2 0,0-1-1 16,0 1-5-16,0 0-8 0,0 0-10 16,0 0-18-16,0 0-23 0,0 0-31 15,0 0-37-15,0 0-36 0</inkml:trace>
  <inkml:trace contextRef="#ctx0" brushRef="#br0" timeOffset="50855.278">16431 6170 287 0,'0'0'69'0,"0"0"-17"15,0 0-15-15,0 0-14 0,0 0-5 0,0 0-4 16,0 0-4-16,0 0-2 0,0 0 0 15,0-7-1-15,0 5 2 0,0 1 1 16,0-1-1-16,0 0-5 0,0-4-2 16,0-4-1-16,2-7-5 0,3-4 1 15,3 0-1-15,2-2 0 0,1 0 2 0,1 0 2 16,-3 3 1-16,-1 5 2 0,-3 2 1 16,-1 5-1-16,-4-3 2 0,4 2-2 15,-4 5 0-15,0-7-1 16,0 5-4-16,0 0 3 0,0 0 0 0,0 6 0 15,0-1 3-15,0 1-5 0,0-2-3 16,0 1 0-16,0-1-5 0,-1 2 0 16,-2-2-1-16,0 2 2 0,-6 2 1 15,-2 7 7-15,-4 6-3 0,0 3 2 16,1 2-1-16,2-2-1 0,3 2 2 0,3-6-1 16,2 2-1-16,2 1-1 0,2 0-2 15,0 6 1-15,3-5 4 0,6 0 1 16,1-3 0-16,4-1 0 0,0 0-2 15,1-4-3-15,0-2-1 0,-2-1 4 16,1-4 0-16,5-1 3 0,-1-2 0 0,6 0-11 16,-1 0-11-16,-8-3-17 15,2-3-27-15,-2 0-32 0,-3-4-78 16</inkml:trace>
  <inkml:trace contextRef="#ctx0" brushRef="#br0" timeOffset="52614.3545">17124 5824 411 0,'0'0'49'0,"0"0"-17"0,0 0-13 0,0 0-11 15,0 0-2-15,0 0-3 0,0 0-3 16,0 0-4-16,0 0-4 0,0 0-1 15,-10-15 4-15,14 9 0 0,6 0 3 16,3-2-1-16,0 4-5 0,1-3-3 16,1 2 0-16,4 0 2 0,-2-3 6 15,4 2 5-15,-4-1-5 0,-3 1-3 16,-5 3 1-16,-4 1 0 0,-2-2 11 0,1 2 2 16,3-5 2-16,-1 4-1 0,-3-1 2 15,1-3 1-15,-4 2-3 0,3 0-4 16,-3-5-4-16,0 3-1 0,0-4 0 15,-3-5 2-15,0 6 1 0,-6-3-1 16,3 6 1-16,-3 0 0 0,0 0 3 16,0 1-1-16,-1 1 0 0,6 4 1 15,-1 0-2-15,5 1-1 0,-1-1-1 16,1 1-2-16,-2 0-4 0,1 0-1 16,-2 0-2-16,2 0 3 0,-5 5 2 0,0 4 1 15,3 5 1-15,2 3 0 0,1 1-1 16,0 3 0-16,1-2-2 0,4 1 1 15,3-2 0-15,1-2 3 0,0 2-1 16,1-1 5-16,-2-1-5 0,0 1 1 16,-2-4 4-16,0 2-5 0,0 0 3 0,-3-5-2 15,3 7-1-15,-3-6 1 0,0 0-1 16,0-1 0-16,-2-5 0 0,2 4 2 16,0-5-2-16,-2 1 0 15,1 0 1-15,-2-5 0 0,0 0 0 0,0 0 0 16,0 1 2-16,1 0-1 0,-1 1 2 15,0-1 2-15,0 4-2 0,-1 0 0 16,-8-1-3-16,2 2-1 0,-3-4-2 16,-6 3-4-16,4-4-8 0,-5 2-13 15,0 1-25-15,1 3-20 0,0-3-27 16,3 4-24-16</inkml:trace>
  <inkml:trace contextRef="#ctx0" brushRef="#br0" timeOffset="52835.6608">17428 6000 364 0,'0'0'38'0,"0"0"-17"16,0 0-15-16,0 0-23 0,0 0-31 16,0 0-49-16,0 0-142 0</inkml:trace>
  <inkml:trace contextRef="#ctx0" brushRef="#br0" timeOffset="55650.5084">17942 5525 341 0,'0'0'72'15,"0"0"-17"-15,0 0-25 0,0 0-16 16,0 0-14-16,0 0-5 0,0 0-7 15,0 0-1-15,0 0 3 0,0 0 3 16,-11-3 4-16,5 19 1 0,-1 5 2 0,-1 2-2 16,2 5-1-16,0-2 0 15,-2-2 0-15,4 2 1 0,-2-3 3 16,2-5 2-16,1-2-1 0,2-5 2 16,-1-6-3-16,2 1 1 0,0-6 4 0,-1 0 0 15,1 0 5-15,0 1 3 0,0 1 5 16,0 0-2-16,0-2-2 0,0 0-2 15,0 0-9-15,0 0 1 0,0-8 2 16,0-4-2-16,0-6 2 0,0 7 1 16,0-7 3-16,0-3 0 0,1 2-3 0,1-8-4 15,-1 0-3-15,1 0-4 0,-1 4 5 16,2 4-1-16,-2 3 0 0,-1 5-1 16,0 5 1-16,2 1 0 15,-2 5-1-15,0-2 0 0,0 2-3 0,1-1-5 16,-1 1 1-16,1-1 1 0,7 1 2 15,5 2 5-15,6 9-2 0,4 6-2 16,-3 2 0-16,-1 4 0 0,-1-1 1 16,-1 2 0-16,-2 2 2 0,1 2 0 15,0-3 0-15,-1 0 0 0,0-4-3 0,-1-2 0 16,-4-2-5-16,0-6-5 0,-3-1-12 16,-2-4-19-16,-3-3-20 0,3 5-26 15,-4-3-12-15,1-1-39 16</inkml:trace>
  <inkml:trace contextRef="#ctx0" brushRef="#br0" timeOffset="55857.0095">17759 5747 285 0,'0'0'49'0,"0"0"-5"0,0 0-16 16,0 0-12-16,0 0-8 0,82-26-13 16,-51 15-3-16,2 1-7 0,4 2-15 15,-2-2-30-15,0 1-37 0,-3 2-59 16</inkml:trace>
  <inkml:trace contextRef="#ctx0" brushRef="#br0" timeOffset="56910.7598">18585 5442 345 0,'0'0'58'16,"0"0"-14"-16,0 0-9 0,0 0-5 15,0 0-11-15,0 0-5 0,0 0-5 0,0 0-4 16,0 0-6-16,-37-52 0 0,29 50-4 16,-3 2-2-16,-4 2 2 0,-3 7 0 15,-1 2 0-15,4 1 3 16,2 0 0-16,-1 2 0 0,2 1 0 0,0 0-1 15,3 4 1-15,-1-1 0 0,3-1 1 16,3-2 0-16,1 1 0 0,3-5-1 16,0 1 1-16,0 4-1 0,0-5-1 15,3 3 0-15,1-5-1 0,0-3 0 16,2 1 3-16,1-2 1 0,0 0 1 0,-2-4-3 16,4 0 2-16,-3-1-2 0,6 0 1 15,3-1 1-15,-1-6-7 0,4-4-1 16,-3-2-2-16,0 0-3 15,1-1 5-15,-2 0 2 0,2-2 0 0,-4-2 5 16,1 0 3-16,-3-1 0 0,-3 1 4 16,-1 0-2-16,-3 0-1 0,1-3 0 15,-3-1 1-15,-1 1 1 0,0 0 2 16,0 6 6-16,-2-2 4 0,-5 0 4 16,-1 1-1-16,-2-4-6 0,-3 3-5 0,6 4-4 15,-3 2 4-15,4 3 1 0,2 3 2 16,1 2 0-16,3 3-4 0,-2-1-2 15,2 1-3-15,-1-1-2 0,1-1-5 16,-1 2 0-16,1-1 0 0,0 1-1 16,0 0 1-16,11 1 0 0,4 8 1 0,3 4 1 15,1 4 2-15,-2 2 1 0,1 4-1 16,-2-1 0-16,-2 3-1 16,-1 0-2-16,-3 1 0 0,1 1 0 15,-3 1-4-15,1-1 2 0,-3 0-6 0,0-5-7 16,0-3-13-16,-1-3-12 0,-1-2-14 15,-1-6-11-15,-1-3-11 0,1 2 0 16,-2-3 15-16,0-1 19 0,2 1 28 16,-3-4 14-16,3 0 6 0,3 0 9 15,1-2 7-15,3-8 5 0,-5 2 9 0,5-2 7 16,-3-4-1-16,0 2 0 0,1-2-1 16,0 2-6-16,-2 0 1 0,0 0-1 15,1-5-2-15,-3 6-3 16,3-5-1-16,-1 1-1 0,0-2-5 0,0-5 2 15,0 2-5-15,-1 4-4 0,-3 0-1 16,-1-2-4-16,-1-1-1 0,0-7-2 16,0 4-1-16,-5 0-1 0,-1 1-1 15,-1 0 1-15,-1 1-7 0,2 5 5 16,-2 1-4-16,4 5 4 0,1 4 0 0,1 1 0 16,2 4-1-16,0-1-2 0,0 1-2 15,0-2-2-15,-1 2-3 0,1-1 1 16,-2 1 3-16,2 0 2 0,0 1 7 15,0 14-3-15,0 5 3 0,3 7-4 16,2-1 0-16,0 2 0 0,1-3 0 0,0 3 0 16,0-3 0-16,-1 1 0 15,3-3-1-15,2 0 1 0,-2-4-1 16,1-2 1-16,2-1 0 0,1-4-4 16,3-4 2-16,1 0-3 0,4-3-1 0,2-4-8 15,4-1-21-15,1-1-37 0,2-8-53 16,1-2-77-16</inkml:trace>
  <inkml:trace contextRef="#ctx0" brushRef="#br0" timeOffset="57107.8681">19365 5267 448 0,'0'0'24'0,"0"0"-20"15,0 0-34-15,0 0-43 0,0 0-93 0</inkml:trace>
  <inkml:trace contextRef="#ctx0" brushRef="#br0" timeOffset="58915.8275">16015 7104 75 0,'0'0'6'0,"0"0"1"16,0 0 2-16,0 0-1 0,0 0-3 0,0 0-2 15,0 0-4-15,0 0-1 0,0 0 2 16,-12-18-2-16,12 18 4 16,0-1-1-16,0 1 0 0,0 0 0 15,0 0 2-15,3 0 3 0,9-1 4 0,6 1 3 16,3-3 5-16,-1 0 5 0,5-3-1 15,-2-1 2-15,0-1-2 0,6-2 1 16,-2 1-1-16,4-1 2 0,1-3-1 16,2 0 3-16,6-3-2 0,3-2-6 15,6-4-1-15,3-4-6 0,6-5-4 0,5 0-3 16,5-1 0-16,7-2-3 0,2 3 0 16,6-1 0-16,0 1-1 0,4 3-1 15,0-2 2-15,3 2-1 16,2-1 2-16,-1-1-2 0,0 0-4 0,-1 2 4 15,-5 1-5-15,-2 0 5 0,-7 2 0 16,1 0-1-16,-2 1 0 0,-2-1 1 16,0 0 0-16,-3 0-3 0,-4-2 0 15,-1 0 0-15,-2-1 2 0,-1-1 3 16,-2-2-2-16,1 2 2 0,0 1-2 0,-2-1 0 16,0 1 2-16,-2 1-2 0,-1 2 0 15,-2-2 1-15,-1 4 1 0,-1-2 0 16,-5 2-2-16,0 0 3 0,-3 2-6 15,0 1 3-15,0 2 1 0,-2 2-1 16,-3 0 0-16,-2 3-1 0,0-1 1 16,-4 1-1-16,0 3 1 0,-2 3-1 15,-2-1 0-15,-3 4-2 0,-8-1-3 16,0 4 0-16,-1-1 2 0,-5 2 1 16,6 0 1-16,-7 0 0 0,0 0-4 0,-1 0-4 15,-6 0-9-15,4 2-11 0,-5 0-21 16,2 6-25-16,1 0-48 0</inkml:trace>
  <inkml:trace contextRef="#ctx0" brushRef="#br0" timeOffset="60212.0246">17137 7013 51 0,'0'0'19'0,"0"0"4"0,0 0 3 15,0 0 5-15,0 0 2 0,0 0 2 16,0 0-2-16,0 0 2 0,0 0 0 15,-17-34 1-15,15 33-3 0,1-1-3 16,-1 1-8-16,1 0-4 0,-1-2-5 0,1 2-2 16,-1-1-2-16,0 1 0 15,0 1-4-15,2-2 0 0,-1 2-1 16,1-1 0-16,-2 1-1 0,2-1-1 16,-1 1 1-16,1-2-3 0,-3 2 2 0,3-1-1 15,0 1-1-15,0-2 0 0,-1 2 0 16,1-2 0-16,0 2-1 0,-2 0 1 15,2 0 0-15,0 0 1 0,0 0 0 16,-1 0-1-16,1-3 0 0,0 3-1 16,0 0 0-16,0-1 1 0,0 1 0 15,-2 0 0-15,2 0-2 0,0 0 0 16,0 0-4-16,0 0 0 0,0 0-2 16,0 0 0-16,0 0 0 0,0 0 0 15,0 0-1-15,0 0 2 0,0 0-2 0,0 0 1 16,0 0 0-16,0 0 3 0,0 0 2 15,0 0 1-15,0 0 3 0,-1 0-1 16,1 0 0-16,0 0-1 0,-2 1-1 16,2 2-3-16,0-3 1 0,-1 2-2 15,1 0 2-15,0-1-1 0,-2 1 3 0,2-1 1 16,0 0 2-16,-1 1-1 0,1-1 0 16,0 1 1-16,0-1-2 0,0 2 1 15,-2-3-3-15,2 1-1 0,0-1-5 16,0 1-6-16,0-1-6 0,0 2-7 15,0-2-7-15,-1 1-11 0,1-1-1 16,0 2 4-16,0-2 10 0,0 2 1 16,-2-2-12-16</inkml:trace>
  <inkml:trace contextRef="#ctx0" brushRef="#br0" timeOffset="61033.7662">17143 6974 130 0,'0'0'38'0,"0"0"-5"0,0 0-13 0,0 0-8 16,0 0 3-16,0 0 8 0,0 0 4 15,0 0-2-15,0 0 1 0,0 0-3 16,-10-59-1-16,10 59-3 0,-2-1-1 16,1 0-3-16,-1-1-1 0,1 0-4 15,-1 2-1-15,1-1-1 0,0 1-3 16,-1-2 4-16,1 2-5 0,-1 0 0 0,1 0-1 16,-1-3-2-16,1 3 0 0,-1 0-1 15,2 0-1-15,-1 0 0 0,-1 0 0 16,0 0-1-16,0 0-1 0,-1 0 0 15,-2 10 3-15,0-3 2 0,-1 8 3 16,2 2 0-16,1-6-2 0,-2 7-1 0,0-3 1 16,2-5-1-16,0 9 2 15,2-3-1-15,-1-5 1 0,2 9 0 16,0-1-1-16,0 0-2 0,2 5 1 16,2-1 2-16,2-1-3 0,2 1 5 0,1 2-2 15,0-1-1-15,5 0 0 0,-1 0-3 16,2 1-2-16,-1 1 2 0,2-1 2 15,3 4-2-15,0 0 1 0,0 3-2 16,-1-2 1-16,3 2-2 0,-5 0 5 16,1 0-1-16,-5-3-1 0,-4 0 2 0,-1-4-2 15,-4-8 1-15,-3 1 1 16,0 2-2-16,-7 0 3 0,-7 5-4 16,-9-3 1-16,-5 1 2 0,-5-4-9 15,-6 2 0-15,-5-1-10 0,-6-3-32 0,-1 0-55 16,0-5-100-16</inkml:trace>
  <inkml:trace contextRef="#ctx0" brushRef="#br0" timeOffset="65206.6786">17673 7272 209 0,'0'0'29'0,"0"0"-12"16,0 0-3-16,0 0-8 0,0 0-4 15,0 0-5-15,0 0 0 0,0 0-2 16,0 0 3-16,0 0 3 0,14-36 1 15,-2 31 0-15,-3 1-2 0,1 1 3 16,0-3-4-16,1 2 2 0,-3 1 0 16,2-2-1-16,0-2 0 0,-2-1 2 15,3-2 0-15,-5 3 1 0,1-4 1 16,-1 5 0-16,-3-4 2 0,1 3 2 16,-2 2 3-16,-1-3 2 0,-1 1 1 0,0-3-2 15,0-1 1-15,0 0 1 0,-4-2-3 16,0 3 1-16,-4-2-2 0,2 6 0 15,1-1 1-15,-4 1 5 16,6 3 2-16,0 1-1 0,3 2 1 0,0-1-6 16,0 1-3-16,0 0-3 0,-1-2-3 15,-1 2-4-15,1-1-2 0,-1 1-2 0,1 0-1 16,-3 0 3-16,-5 3 0 16,2 3 1-16,-2 6-2 0,3 2 2 15,2-4 0-15,-2 5 2 0,3-4 0 0,2 1-1 16,0 0 1-16,-1 1 1 0,2-1 2 15,0-1-2-15,0 0 4 0,0 0-4 16,3 0 0-16,1-3 1 0,5 4 0 16,-3-4 0-16,2 3 2 0,4-3-2 15,-6-3-2-15,4 3 1 0,-3-3 0 0,2 1 1 16,-2-2-2-16,-1 3 0 0,1-3 0 16,-1 2-2-16,1 1 2 0,-3 0 0 15,-1 2 2-15,-3 2 0 16,0 4 0-16,-3 1 1 0,-7 6-3 0,-3-4-3 15,-1 2 1-15,-5-4-4 0,0 2-7 16,-1 1-15-16,-3-3-31 0,1 3-42 16,0-3-81-16</inkml:trace>
  <inkml:trace contextRef="#ctx0" brushRef="#br0" timeOffset="65918.0861">18288 6979 246 0,'0'0'69'0,"0"0"-3"0,0 0-7 0,0 0-10 16,0 0-10-16,0 0-11 0,0 0-8 15,0 0-5-15,0 0-5 0,-19-70-1 16,19 70-7-16,-1-1-4 0,1 1-5 16,0 0-6-16,-2 0 1 0,1 0 4 15,-1 12 1-15,0 8 7 0,-1 7 0 0,0 3 1 16,0 1 2-16,0-2-2 0,0-8-6 16,3-2 3-16,0-6-3 0,0 1 4 15,0-3 7-15,0 1-6 16,0 0 6-16,0-7-4 0,3 1 1 0,-3-6 2 15,0 0-1-15,0 0 7 0,1 2-5 16,-1-2 7-16,0 0-2 0,2 2 0 16,-2-2-2-16,0 0-3 0,1-4-3 15,-1-10-2-15,2-8 0 0,-1-4-2 16,1 1 1-16,-1 0 0 0,1 1 1 0,-2 0 0 16,0-1 1-16,0 1-3 0,0 1 1 15,0 5 0-15,0 0 1 0,0 7 3 16,0 5-3-16,0 0 1 0,0 6-2 15,0-1-2-15,0 1 1 0,0-2-4 16,0 0-1-16,0 1-1 0,0-1 0 16,0 1-1-16,0 1 2 0,11 0 3 15,6 0 1-15,8 4 2 0,-2 7-1 16,2 3 1-16,-2 2 0 0,0 2-3 16,-4 0-3-16,0-1-2 0,-1 1 2 0,-3 2 2 15,2 0-1-15,-4 0-8 0,-1-3-26 16,-1 1-35-16,-3-4-47 0,-4 1-59 15</inkml:trace>
  <inkml:trace contextRef="#ctx0" brushRef="#br0" timeOffset="66120.7362">18188 7088 113 0,'0'0'25'0,"0"0"-9"0,0 0-8 15,91-41-10-15,-64 34-3 0,0 0 1 0,2-1-4 16,0 1-15-16,-2 2-34 0</inkml:trace>
  <inkml:trace contextRef="#ctx0" brushRef="#br0" timeOffset="67458.8972">19213 6697 271 0,'0'0'57'0,"0"0"-13"15,0 0-9-15,0 0-5 0,0 0-7 16,0 0-5-16,0 0-3 0,0 0-2 16,0 0-2-16,0 0 0 0,-14-45-3 15,10 41-5-15,1 3-3 0,-1-3-4 16,1 3-3-16,-3-1-3 0,1 2 2 0,-2 0 0 16,-3 0-1-16,0 2 3 0,-4 8-1 15,-2 1 2-15,1 1-3 0,7-1-1 16,0 1-3-16,2 0-1 0,-1 3 9 15,3 5-2-15,0-4 3 0,2 0 3 16,2 1-5-16,0-4 3 0,0 6 2 16,0-7-1-16,0-3-1 0,3 2-1 15,-1-7-1-15,0 1-1 0,0-4 3 16,1 2-2-16,0 0 3 0,4-3 0 16,0 0-2-16,2-9-4 0,1 0-1 0,-2-3 1 15,0-1 5-15,-2-3 2 0,3-5 0 16,-1 3 2-16,-1-1 3 0,-2 6 3 15,0-1 2-15,1-1 4 0,-2-2-6 16,2-2-2-16,-1-3 2 0,-3 1-5 16,1 6 6-16,-1-3 2 0,-2 0 2 0,0-2-1 15,0-6-3-15,-6 2 0 0,0-1-2 16,0 3 8-16,-2-1 1 0,1 1 0 16,1 9 2-16,0-2 1 15,1 8 1-15,4 2-2 0,-1 0-6 0,2 5-8 16,-1-1-4-16,1 1-6 0,0 0-1 15,0 0 0-15,0 0 2 0,1 9 2 16,7 7 3-16,4 9 0 0,2 1-4 16,0 4 1-16,4 2 3 0,-1 3-1 15,2 3 4-15,0-1-3 0,0 0-1 0,-1-4-1 16,0-6-3-16,-3-4-2 0,0-4 1 16,-4-7-1-16,0-3-9 0,-2-5-5 15,0-2-7-15,6-2-3 16,-2 0 5-16,7-7-5 0,-1-7-6 0,-1-3 2 15,0-1 3-15,-2-3 15 0,1 1 12 16,1-2 5-16,-4 3 4 0,-1 1-2 16,0-1 3-16,-1 1 2 0,-2 1 7 15,-3 4 3-15,-2 1 6 0,-1-2 6 16,-1 3 0-16,0 2 8 0,-3-3-4 0,0 6 0 16,0-8-7-16,0-5-8 0,-8 1-7 15,0-7-4-15,-4 3-2 0,2 0 6 16,-2 3 0-16,1 0-1 0,2 6 0 15,0 2-4-15,5 4 0 0,0 3-1 16,1 1-2-16,3 3-3 0,-1-1-5 0,1 1-3 16,-2 0-3-16,1-1-4 15,-1 1 5-15,-1 0 0 0,0 12 7 16,-1 10 4-16,1 6 0 0,2 3 2 16,1-1-2-16,0 0-1 0,0-5 3 0,6 1-4 15,1-3 4-15,3-2-2 0,4-2-1 16,1-2 2-16,2-1-1 0,3-6 0 15,2-1 1-15,3-4-2 16,1-3-2-16,1-2-8 0,1 0-19 0,2-7-33 16,-1-3-68-16,1-1-83 0</inkml:trace>
  <inkml:trace contextRef="#ctx0" brushRef="#br0" timeOffset="67680.4388">19908 6449 492 0,'0'0'18'0,"0"0"-12"16,0 0-12-16,0 0-21 0,0 0-39 15,0 0-76-15,0 0-117 0</inkml:trace>
  <inkml:trace contextRef="#ctx0" brushRef="#br0" timeOffset="68869.086">17230 6231 82 0,'0'0'12'0,"0"0"-5"15,0 0-2-15,0 0-1 16,0 0-2-16,0 0 0 0,0 0 1 0,0 0-1 15,0 0 2-15,5-8-1 0,-5 7 3 16,2 1-3-16,-2-2 0 0,0 2 2 16,0-2 0-16,0 2 2 0,0-1-2 15,0 0-2-15,0 0 0 0,4-4 0 16,0 2 1-16,4-5 0 0,5-1 1 0,0 0 0 16,4-5-2-16,-1 0 0 0,4 2-1 15,-1 0-2-15,1 0 3 0,-1 1-2 16,-1 1 2-16,-1 0 1 0,-1 2-2 15,1-3 1-15,-1 2-2 0,3-2 0 16,-1 2 0-16,-4 2-1 0,-7 2-1 16,-3 3-3-16,-4 2-5 0,0-1-5 15,0 1-6-15,2 0-2 0,-2 0 1 16,0 0 1-16,-3 1-21 0,-7 10-17 16</inkml:trace>
  <inkml:trace contextRef="#ctx0" brushRef="#br0" timeOffset="69118.9156">17254 6245 158 0,'0'0'60'0,"0"0"-4"0,0 0-9 15,0 0-5-15,0 0-9 0,0 0-6 16,0 0-2-16,0 0-4 0,0 0-6 15,0 0-4-15,-9 7-6 0,17-16-5 16,9-5 0-16,3-2 0 0,5-2 0 16,1 1-3-16,3 2-1 0,0-1-1 15,1 2-5-15,0-1-5 0,2 3-11 0,2 0-33 16,-3 2-46-16,4 0-76 0</inkml:trace>
  <inkml:trace contextRef="#ctx0" brushRef="#br0" timeOffset="76498.8566">18443 6640 103 0,'0'0'14'0,"0"0"-7"0,0 0-3 16,0 0-2-16,0 0-7 0,0 0-1 0,0 0 3 16,0 0-1-16,0 0 6 15,-35 89 1-15,29-53 2 0,1 10 12 16,-3 8 1-16,-2 9 2 0,-1 4-2 16,-2 3-11-16,-1 0-3 0,0 1 3 0,2-5-2 15,0 0-3-15,1-4 6 0,1-3-8 16,2-6 0-16,3-8-3 0,2-8-2 15,0-12 4-15,3-12 2 0,0-7 10 16,0-6 12-16,-1 0 20 0,1 0 9 16,0 1-2-16,0 1-8 0,0-2-21 15,0 0-16-15,0-2-17 0,1-13-13 16,7-10-21-16,3-9-10 0,1 1-19 16,1 1-33-16</inkml:trace>
  <inkml:trace contextRef="#ctx0" brushRef="#br0" timeOffset="77114.1636">17846 5250 198 0,'0'0'35'0,"0"0"-8"16,0 0-6-16,0 0-5 0,0 0-7 0,0 0-5 15,0 0-4-15,0 0-2 0,0 0-5 16,0 0 3-16,0 4 1 16,0-2-3-16,0 0 0 0,0 4 1 15,4 3 1-15,0 4 9 0,2 4 3 0,0 1-1 16,-2 4 5-16,-2 2-2 0,-1 5 5 15,-1 6 3-15,0 6-8 0,-3 7-3 16,-6 6-2-16,-1 1-2 0,-4 5-3 16,-2 4 1-16,-3 0-1 0,-1 1-4 15,1-2-8-15,2-4-12 0,4-7-19 0,5-5-20 16,3-10-32-16</inkml:trace>
  <inkml:trace contextRef="#ctx0" brushRef="#br0" timeOffset="77754.7484">17710 6706 184 0,'0'0'32'16,"0"0"-14"-16,0 0-12 0,0 0-12 16,0 0 1-16,0 0 5 0,0 0 5 15,0 0 8-15,0 0 2 0,4 24 0 0,5 3-3 16,-2 5 0-16,-1 6-8 0,-2 5 0 16,-1 5 0-16,-2 5-3 0,-1 5 5 15,0 1-2-15,-3 5-1 0,-2 1 0 16,-3 1-3-16,0-1-2 0,2-1 2 15,-1-2-1-15,1-4 1 0,1-4-3 16,0-5 1-16,4-8 0 0,-1-4-4 16,2-15-3-16,0-6-5 0,0-11 0 15,0-5 2-15,0 0 5 0,0 0 3 16,0 2-4-16,0-2-13 0,0 0-17 0,8-6-17 16,3-8-30-16</inkml:trace>
  <inkml:trace contextRef="#ctx0" brushRef="#br0" timeOffset="78330.8671">17244 5311 108 0,'0'0'31'0,"0"0"-3"0,0 0-5 16,0 0-4-16,0 0-4 0,0 0-7 15,0 0-1-15,0 0-2 0,0 0-3 16,-9-9 0-16,9 9 2 0,-1 0-4 15,1 0-3-15,-2 0 2 0,2 0-1 16,0 1 2-16,-2 13 7 0,0 9 8 16,2 12 5-16,0 5 1 0,0 8 0 15,0 9-8-15,0 7-4 0,0 6 2 16,-1 4-4-16,-2 5-3 0,0 5 0 0,-1 2-3 16,-2 3-4-16,-2-3 0 0,-1-5-7 15,1-12 2-15,-1-11-1 0,2-11 5 16,0-11 2-16,3-11-5 0,-1-7-5 15,4-8-11-15,-1-6-7 0,2 3-11 16,0-7 1-16,0 0-3 0,0 0-12 0,6-4-22 16</inkml:trace>
  <inkml:trace contextRef="#ctx0" brushRef="#br0" timeOffset="80451.1258">20532 5442 405 0,'0'0'36'16,"0"0"-8"-16,0 0-10 0,0 0-12 16,0 0-4-16,0 0-8 0,0 0-2 0,0 0 4 15,0 0 2-15,0 0 3 0,34-29 1 16,-11 14-4-16,-1 2-4 0,1 1-8 15,-6 3-9-15,-3 3-7 0,-3 1-18 16,1 2-19-16,-1 2-23 0,-1 1-34 16</inkml:trace>
  <inkml:trace contextRef="#ctx0" brushRef="#br0" timeOffset="80618.4775">20534 5648 157 0,'0'0'33'0,"0"0"-3"0,0 0-11 16,0 0-4-16,0 0-5 0,0 0-6 15,0 0-4-15,98-38-7 0,-63 23-2 0,3-2-17 16,3 0-40-16,3-1-68 0</inkml:trace>
  <inkml:trace contextRef="#ctx0" brushRef="#br0" timeOffset="81286.9588">21268 3989 441 0,'0'0'62'0,"0"0"-19"0,0 0-12 15,0 0-11-15,0 0-5 0,0 0-4 16,0 0 1-16,0 0-6 0,0 0-5 16,-46-43-2-16,45 43-5 0,-1 0-2 15,1 0-7-15,-4 0 2 0,0 6 4 0,-2 11 4 16,-1 9 6-16,4 4 0 0,4 6-5 16,0 1-1-16,0 2 1 0,7 1 1 15,6 0 4-15,2 0 1 16,3 2-1-16,3-4 0 0,3 2-2 0,4 0 2 15,-2-1 2-15,1 1-2 0,-1-1 4 16,-2-1-7-16,-1-1-1 0,-3-2 2 16,-3-2-1-16,0-2 0 0,-5-1 2 15,-2-2-3-15,-4 0-1 0,-3-9-1 16,-3-1 0-16,0 2 3 0,0-11 0 0,-8 7 1 16,4-9 0-16,-7-2-3 0,-4 1-4 15,-2-4-8-15,-6-1-27 0,1-1-71 16,-3 0-149-16</inkml:trace>
  <inkml:trace contextRef="#ctx0" brushRef="#br0" timeOffset="81990.3275">21772 4386 416 0,'0'0'35'0,"0"0"1"0,0 0-6 15,0 0-7-15,0 0-11 0,0 0-7 16,-48-79-5-16,45 71-2 0,3-5-2 16,0-2-3-16,5 1 2 0,6-2-1 15,-4 4-3-15,3 2-5 0,5 4 1 0,-5 4 3 16,7-2 3-16,1 4 5 0,0 2-6 16,5 7-4-16,-5 3-1 0,1 4 1 15,-5 5 8-15,2 3-1 16,-4 2 4-16,0 1-1 0,-4-2-3 0,-2 2 2 15,-2-9 0-15,-2-1 1 0,-1-5 1 16,-1 0 1-16,0 1 1 0,0-7-1 16,0 5 4-16,0-6 0 0,-1-1 9 15,1 1 0-15,0-5 4 0,-2 0 0 16,2 0-4-16,0 0 0 0,-1 1-2 0,-4-1-1 16,2 0-5-16,-3-9 0 0,-3-6-3 15,3-3 2-15,-2-6 1 0,4-1 1 16,0 1 0-16,1-4-1 0,-1 1 2 15,2 0-1-15,-1-1 7 0,2 3-1 16,-1 0 1-16,1 7-2 0,-2 2-1 0,1 5-1 16,1 5 0-16,1 1 0 15,0 5-3-15,-1-1-4 0,1 1-2 16,0-2-3-16,-2 0-2 0,2 1-5 16,-1 1-2-16,1 0 1 0,0 0 4 0,0 1 4 15,0 14 2-15,1 8 1 0,6 5-1 16,1 1 0-16,2 1-1 0,-2 0 1 15,1 0-2-15,1-2-1 0,-1 0-2 16,-2-4-1-16,2-1-4 0,2-4-2 16,-1-2-14-16,5-2-12 0,-1-4-3 0,5-4-14 15,2-3-11-15,5-4-12 16,-1 0-22-16,4-11-32 0</inkml:trace>
  <inkml:trace contextRef="#ctx0" brushRef="#br0" timeOffset="82674.6051">22636 4006 321 0,'0'0'61'0,"0"0"0"0,0 0-15 16,0 0-11-16,0 0-11 0,0 0-10 15,0 0-7-15,0 0-9 0,0 0-4 16,0 0-2-16,-80-35-2 0,56 41 2 16,4 6 1-16,1 3-3 0,3 2 1 15,1 4 3-15,1 0 1 0,4 3 2 16,0 1 0-16,4-1-1 0,3 2-1 16,2-3 3-16,1-1 1 0,0-2-1 0,7-2 0 15,2-2-2-15,0-6 4 0,1-2-1 16,-1-3 2-16,2-4 0 0,6-1 2 15,-1 0-1-15,5-5 0 0,-3-6 0 16,-1-2 2-16,-2-6-3 0,-1-4 0 16,0 0 0-16,-4-6-1 0,0 1 4 0,-3-3-2 15,-1 2 6-15,-2 0-4 16,-4 0 1-16,0 0 0 0,0 2 4 16,-4-2 0-16,-2 2-4 0,-1-2 2 15,-3 2-8-15,1-1 7 0,-3 3 0 0,1 0 0 16,-1 4 4-16,5 7-2 0,0 5 0 15,6 6 0-15,1 3-4 0,0-2-2 16,0 2-7-16,0 0-3 0,-2-1-3 16,2 1 3-16,-1 1 4 0,1 15 4 15,0 7 0-15,1 7-1 0,7 2 1 0,1 1-5 16,3 1 5-16,4-1-3 0,0 1-1 16,2-1-3-16,1-3-2 0,-3 0-2 15,1-2-1-15,0-2-3 16,-2-2-17-16,-2-3-23 0,-4-7-24 0,4 1-22 15,-6-5-25-15</inkml:trace>
  <inkml:trace contextRef="#ctx0" brushRef="#br0" timeOffset="83014.5104">22946 4145 203 0,'0'0'52'0,"0"0"-6"15,0 0-10-15,0 0-6 0,17-97 2 16,-15 74 0-16,-2 0-3 0,0 1-1 0,0-1-7 16,-3 2-1-16,-4-2-4 15,-1 0-4-15,1 2 4 0,-3 1-9 16,-2 1 4-16,1 2-5 0,1 4-3 16,3 3 0-16,1 2 0 0,3 4-1 0,0 1 0 15,3 3-2-15,0-2-7 0,0 2-2 16,0 0-7-16,-2 0 3 0,1 0 5 15,1 9 5-15,0 8 5 0,0 6 4 16,3 3-5-16,4 0 4 0,2 1-4 16,2 1-2-16,1-1 0 0,2-2-3 0,1 1 0 15,2 1-1-15,-1-4-2 0,3-1-2 16,-2-3-5-16,4-3-15 16,-3-3-11-16,-5-4-34 0,6-3-15 15,-1-3-27-15</inkml:trace>
  <inkml:trace contextRef="#ctx0" brushRef="#br0" timeOffset="83430.7298">21957 5226 482 0,'0'0'41'16,"0"0"-19"-16,0 0-16 0,0 0-4 0,0 0-4 15,50-82 5-15,-17 56-1 16,10-5 0-16,8-2 1 0,10-4-3 16,6-5 0-16,4-2-2 0,5 0 1 0,0 0-6 15,1 0-3-15,2 2-9 0,2 1-13 16,0 0-17-16,1 3-24 0,-1 1-16 15,-6 4-21-15,-4 3-29 0</inkml:trace>
  <inkml:trace contextRef="#ctx0" brushRef="#br0" timeOffset="84006.9181">22650 5181 398 0,'0'0'71'0,"0"0"-16"15,0 0-14-15,0 0-12 0,0 0-7 16,0 0-6-16,0 0-5 0,0 0-5 15,0 0-6-15,-50-40-2 0,49 40-5 16,-1 0-2-16,-1 0 0 0,-2 6 8 0,-1 11 0 16,2 5 6-16,2 4-5 15,2 3-1-15,0 1 0 0,0 4 1 16,0-3 1-16,5 5-3 0,0-1 2 16,4-2-2-16,-2 0-1 0,2-1 0 0,2-1 1 15,-1-1 1-15,2-1 3 0,2-2 0 16,0-1 1-16,0-3-5 0,1-2 1 15,-1 0 0-15,0-3 0 0,2 1 1 16,-1 3 2-16,-2-2-3 0,1 1-1 16,-5-2 4-16,-2-3-5 0,-4 1 1 0,-3 3-3 15,0-2 1-15,-10 6-2 0,-2-2-8 16,-6-4-21-16,-8-1-52 16,-3-4-61-16,-6-1-125 0</inkml:trace>
  <inkml:trace contextRef="#ctx0" brushRef="#br0" timeOffset="84913.9853">23261 5408 330 0,'0'0'40'0,"0"0"-7"0,0 0-6 0,0 0-8 16,0 0-6-16,0 0-4 0,0 0-3 15,0 0 0-15,-54-77-1 0,49 75-1 16,-5 1-3-16,1 1-2 0,-5 1-3 15,-1 8 0-15,-1 5 1 0,3 2 0 16,-1 4 1-16,-1 3-1 0,2 1 2 0,0 4 0 16,3-1-1-16,3 0 1 15,0-1-4-15,4-6 2 0,1-1 0 16,2-1-1-16,0-5 0 0,0 3-2 16,5-4 1-16,-1-5-1 0,3 0 3 0,-1-2-2 15,1 0 3-15,-2-4 1 0,4-1 1 16,0 0 0-16,5-5 2 0,1-6 0 15,-2-1 2-15,0-6-3 0,-3-4 2 16,-1-2 0-16,0-2 2 0,-4 0 0 16,0-1 1-16,-1 2 7 0,-2-2 3 15,-2 0-2-15,0-1 2 0,0 0-10 0,0-3 1 16,-2 4 5-16,-1-1 10 0,2 8 2 16,-2 1 0-16,0 5-5 15,2 2-8-15,-2-1 3 0,0 6-7 0,3 3 1 16,0 4-4-16,-1-1-4 0,1 1-5 15,0-2-2-15,0 2 1 0,0 0 2 16,0 0 5-16,4 14-3 0,6 7 3 16,2 8-3-16,2 1-2 0,-1 0-1 15,1 4-6-15,2-2 0 0,2 3-4 0,-1 0-5 16,2 0-15-16,-2-2-4 0,1-4-3 16,-1-3 8-16,-1-7 10 0,1-5 5 15,-4-7 4-15,3-3 1 16,1-4 3-16,4-5 5 0,3-6 1 0,-3-4 3 15,0-2 4-15,-2-1 1 0,-2-3 3 16,-1-1 3-16,-1 0 3 0,-1-2 5 16,-2 1 7-16,-1-1 1 0,-1-2 1 15,-2 1-1-15,-3 0-2 0,0-1 1 16,-4 0 1-16,-1 0-1 0,0 0-7 0,-1 1 4 16,-6 0-6-16,-4 2-3 0,-1 3-2 15,0 0-7-15,-4 6 1 0,6 3-1 16,4 4 0-16,3 7-2 15,3 0-3-15,-6 0 0 0,-4 0-1 0,-3 10 1 16,-1 5-1-16,4 4 1 0,2-1 2 16,4 2-3-16,4 4 4 0,0 0-3 15,1 2 2-15,7 2 1 0,2-1 0 16,1-2 0-16,2 3-2 0,3-4 0 16,0-1-1-16,6-3-1 0,0-2-3 0,2-4-6 15,4-2-12-15,1-3-20 0,-2-3-34 16,2-1-33-16,-2-4-64 0</inkml:trace>
  <inkml:trace contextRef="#ctx0" brushRef="#br0" timeOffset="85127.5552">24219 5179 614 0,'0'0'28'0,"0"0"-9"15,0 0-7-15,0 0-11 0,0 0-6 0,0 0-15 16,0 0-46-16,0 0-85 0,0 0-149 16</inkml:trace>
  <inkml:trace contextRef="#ctx0" brushRef="#br0" timeOffset="87860.6242">9117 12691 186 0,'0'0'45'16,"0"0"-1"-16,0 0 4 0,0 0-3 15,0 0-8-15,0 0-9 0,0 0-13 0,0 0-10 16,0 0-6-16,-23-27-5 0,22 25-3 16,1 2 1-16,0 0 4 0,0 0 3 15,4 0 2-15,10 8 3 0,1 2-4 16,1 3 2-16,-2 2 1 0,2 0 1 15,0 0-1-15,0 2 1 0,-3 0-2 16,6-1-1-16,-5 0-1 0,2-1 0 16,-6-5 1-16,0 0-1 0,-1-4 2 15,0-1 2-15,-2-1-1 0,-3-3 1 16,6 1 2-16,-1-2 2 0,10-7 2 0,0-9 2 16,2-6 0-16,2-5-3 0,3-8 0 15,1-4-6-15,3-4 4 0,4-5-5 16,1-3-2-16,3-2 1 15,-2-1-3-15,5-2 4 0,0-2-2 0,-3 2-1 16,3 4-1-16,-5 5-3 0,1 6 0 16,-2 8-5-16,-3 7-2 0,-5 8-8 15,-8 5-19-15,0 8-24 0,-7 3-30 16,-3 2-24-16</inkml:trace>
  <inkml:trace contextRef="#ctx0" brushRef="#br0" timeOffset="88273.6414">9127 12755 264 0,'0'0'17'0,"0"0"-4"16,0 0-2-16,0 0-6 0,0 0-6 15,0 0 0-15,0 0-1 0,0 0 5 0,0 0 5 16,0 0 3-16,32 24-2 0,-15-3 0 16,2-1 3-16,3 1 1 0,1 4 2 15,0-2-4-15,3-1 3 16,-4-1-4-16,0-5 5 0,-1-3 2 0,-8-5 0 15,3-4 2-15,3-4 2 0,0 0-5 16,5-9 0-16,0-7-3 0,0-9-6 16,4-5 0-16,2-6-3 0,2-4-1 15,3-4-1-15,-1-3 1 0,4-1-4 16,-4-2-2-16,1 1 1 0,-2 2-5 0,-1 4 0 16,-1 5-7-16,-4 8-20 0,0 3-40 15,-1 8-45-15,-8 6-89 0</inkml:trace>
  <inkml:trace contextRef="#ctx0" brushRef="#br0" timeOffset="89354.1577">15760 16004 181 0,'0'0'61'0,"0"0"-6"0,0 0-4 0,0 0-7 15,0 0-3-15,0 0-1 0,0 0-7 0,0 0-9 16,0 0-7-16,-1-74-10 0,1 73-6 16,0 1-3-16,0 0-3 0,0-2 4 15,0 2 4-15,6 3 0 16,2 8 1-16,7 5 0 0,-1 0-3 0,2 4 0 15,0 2 1-15,1 1-2 0,1 0 3 16,2-2-3-16,0-1 0 0,1-2 1 16,2-1 0-16,-2-5 0 0,1-3-1 15,0-3 1-15,1-4 1 0,1-2 0 16,1-2 2-16,6-10-1 0,3-4 0 0,2-9-1 16,3-2-1-16,2-7 2 0,1-2 0 15,-2-3-1-15,-2-4-1 0,0-1-5 16,-3 0 4-16,-3-1-3 15,-3 2 3-15,-2 5 1 0,-3 3-2 0,-1 4-2 16,-4 7-3-16,-8 6-1 0,-2 5-5 16,-3 5-7-16,-2 5-14 0,-1 0-26 15,-2 3-29-15,2 1-38 0,-1 13-67 16</inkml:trace>
  <inkml:trace contextRef="#ctx0" brushRef="#br0" timeOffset="89737.9785">15824 16536 545 0,'0'0'37'0,"0"0"-13"16,0 0-12-16,0 0-6 0,0 0-5 16,0 0-3-16,0 0 0 0,0 0 1 15,0 0 1-15,0 0 1 0,-5 9 1 0,20 5-1 16,7 2-1-16,2-1 0 0,4-3 0 16,-2-1-1-16,3-2 1 0,0-4 1 15,0-2 0-15,0-3 2 16,2 0 0-16,3-3 0 0,2-9 0 0,4-4 0 15,2-3-1-15,4-9-2 0,1-2 0 16,2-6-5-16,-1-2 3 0,2-8-2 16,2-1 1-16,-1-3-1 0,4-3-5 15,0-1-12-15,-4 0-27 0,-4 4-42 16,-2 6-50-16,-5 6-129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4:34:09.446"/>
    </inkml:context>
    <inkml:brush xml:id="br0">
      <inkml:brushProperty name="width" value="0.05292" units="cm"/>
      <inkml:brushProperty name="height" value="0.05292" units="cm"/>
      <inkml:brushProperty name="color" value="#FF0000"/>
    </inkml:brush>
  </inkml:definitions>
  <inkml:trace contextRef="#ctx0" brushRef="#br0">28279 4939 1 0,'0'0'2'0,"0"0"0"15,0 0-1-15,0 0 0 0,0 0 1 16,0 0-1-16,0 0-1 0,0 0 1 0,0 0-1 16,0 0 2-16,0-2-2 0,0 2 0 15,0 0-1-15,0-1-2 0,0 1 0 16,2 0 0-16,-2-1 0 0</inkml:trace>
  <inkml:trace contextRef="#ctx0" brushRef="#br0" timeOffset="16598.9247">16570 6375 87 0,'0'0'18'16,"0"0"-3"-16,0 0-2 0,0 0-3 0,0 0-3 15,0 0-3-15,0 0-2 0,0 0-3 16,0 0-2-16,0 3 0 0,0-2-1 15,0-1 2-15,0 0 3 0,0 2 0 16,2 3 1-16,2-2 0 0,2 3-2 16,2-1 0-16,-2 2 0 0,0-3 0 15,-3 0 1-15,4-1 0 0,-1 0-1 0,-2-2 1 16,0 2 1-16,1-3-1 0,1 0 1 16,5 0 2-16,-1 0 1 0,-2-3 2 15,-1-2 1-15,-4 3 1 0,2-4 3 16,-2 1-2-16,0-6 2 0,0 2-2 15,-1-3 1-15,-1 1-1 0,-1-1 2 16,0 2-1-16,0-2 0 0,0 0 2 16,0 1-1-16,0-1-2 0,0 5 0 15,0-3-3-15,0 5-3 0,-1 0 0 16,1 0-2-16,0 5-2 0,0-2-7 0,0 2-6 16,0 0-1-16,0-1-2 0,0 1-1 15,-2 0 6-15,-1 6 0 0,-1 9-3 16,-3 4 0-16,0 2-2 15,1 1-6-15,0-1 5 0,0 1 1 0,-1-1 1 16,4-8-1-16,0 4 4 0,0-1-1 0,2-1 5 16,-1 3 1-16,2-5 2 15,0 0 4-15,0 3-3 0,0-5 2 16,5 3-6-16,-1-7-2 0,3-1-5 16,0 1 1-16,1-5-2 0,-1 1 0 0,6-3 15 15</inkml:trace>
  <inkml:trace contextRef="#ctx0" brushRef="#br0" timeOffset="16896.9984">16865 6211 196 0,'0'0'51'0,"0"0"-10"16,0 0-9-16,0 0-12 0,0 0-9 16,0 0-5-16,0 0-5 0,0 0 0 15,0 0-3-15,-11-9 2 0,8 9 0 0,1 3-1 16,-1 8 1-16,2 4 0 0,-1 3 0 16,2 3 1-16,0 2-1 0,0-1-1 15,0-2-2-15,2 2 0 0,1-1-4 16,0-1-6-16,0 0-7 0,0-5-13 15,2 1-19-15,1-4-26 0,1 0-60 16</inkml:trace>
  <inkml:trace contextRef="#ctx0" brushRef="#br0" timeOffset="18118.0054">22152 4677 30 0,'0'0'12'0,"0"0"-1"0,0 0-3 16,0 0 0-16,0 0-2 0,0 0 0 15,0 0 0-15,0 0-1 0,0 0 2 0,0 0-3 16,5 22 0-16,-2-19 3 0,-3-3-1 16,5 0 4-16,-1 2-1 0,1-2 2 15,5 0 2-15,-2 0 4 16,1-5 2-16,1-2 4 0,-2 0 6 0,-3 2 0 15,1-3 3-15,-3 0-4 0,1 1-5 16,-2-2-6-16,1-1-10 0,-2-1-3 16,2 0-1-16,-3 5-1 0,2-5 1 15,-2 5 2-15,0 0 1 0,1 1 0 16,-1 5-1-16,0-1-3 0,0 1-2 0,0-1-2 16,0-1-5-16,0 0-8 0,0 1-4 15,0 1-4-15,0 0 0 0,-9 0-3 16,-1 6-2-16,-3 6 1 0,1 2 5 15,4 1 7-15,-2 0 7 0,3 2 3 16,1-5-2-16,1 3-2 0,2-4-1 16,2 1-1-16,-1 4 1 0,2-5 4 15,0 5 1-15,5-4 3 0,1-5 1 16,4 2-2-16,4-3 2 0,-5-3-1 16,8-1 1-16,-1-2 1 0,3 0 0 0,3-5-2 15,-1-2-2-15,1-3-5 0,-2 2-10 16,-7 0-29-16</inkml:trace>
  <inkml:trace contextRef="#ctx0" brushRef="#br0" timeOffset="18708.4667">22419 4681 43 0,'0'0'10'0,"0"0"4"0,0 0 5 15,0 0 1-15,0 0 2 0,0 0-5 0,0 0-4 16,0 0-1-16,0 0 2 0,2-54 4 16,-2 41 8-16,0 1 3 0,-3 0 3 15,0 0 0-15,0 1-3 0,-1 2 0 16,2 4-4-16,-3-3-5 0,3 3 1 15,1 0-4-15,-1 1-3 0,2 4-2 16,-1-2-5-16,1 2-1 0,0-1-6 16,-1-1 2-16,1 1-4 0,-2-1 2 15,2 0 0-15,-1 1 0 0,1-1 0 16,-2 1 0-16,2 0 1 0,-1-1-1 0,1 1 0 16,0-1 0-16,0 2 4 0,-2-1-3 15,2-1 2-15,0 0-3 0,-1 1-1 16,1-1 3-16,0 1 1 0,-2-1 0 15,2 1 2-15,-1 0-3 0,1-1 0 16,-2 0 0-16,2 2-2 0,0-1-3 16,-1 1 1-16,1-2-2 0,-2 2 0 15,2-1-1-15,0 1 0 0,0 0 2 16,0 0 4-16,0 0-2 0,-1 0 3 16,1 6-2-16,-3 6 1 0,2 6-1 0,0-7 1 15,1 7-2-15,0-6 0 0,0 2 0 16,0 4 0-16,0-4 1 0,0 4-1 15,0-1 2-15,1-5-1 0,4 5-2 16,-2-9-3-16,0 2 2 0,2-1 0 16,2-3-2-16,6 1 0 0,-3-4-4 0,9-1-9 15,1-2-23-15,3-8-34 0,9-4-27 16,0-8-84-16</inkml:trace>
  <inkml:trace contextRef="#ctx0" brushRef="#br0" timeOffset="31886.5305">6196 11260 110 0,'0'0'25'15,"0"0"-2"-15,0 0 0 0,0 0-2 16,0 0-4-16,0 0-1 0,0 0 0 15,0 0-3-15,0 0-2 0,0 0-2 16,2 6-6-16,-2-6 2 0,0 0 1 16,0 0 2-16,-2 0 0 0,-4 0-2 15,0 0-4-15,-5-5-1 0,-5-2 2 0,9 4-2 16,-9-5 2-16,4 2 1 0,2 0 0 16,-3-2 3-16,0-1-2 15,3-1-4-15,-3-2 3 0,0-1-4 0,4 4 3 16,-1-1 2-16,3-1-1 0,0 4 1 15,-3-6-1-15,2 1 1 0,4 3 0 16,-3-5-1-16,1 0 0 0,3 4 0 16,-1-5 2-16,1 4-2 0,0-1 1 15,0-6-1-15,3 5-1 0,-3-7-2 0,3 1-1 16,0 1 1-16,0 0-1 0,0 0 1 16,3-1 0-16,-3 6-1 0,6-5 0 15,-5 9 0-15,2-3 1 16,-1 1 3-16,1 3-1 0,1-7 1 0,-1 3-2 15,5-6-2-15,0 0-2 0,-4 7 0 16,2-2 0-16,0 6 2 0,-1 0 1 16,1-2-2-16,-3 2 1 0,6-5-1 15,1 1-1-15,3-2 2 0,0 1 0 16,-2 2 0-16,0 3-4 0,-7 2 1 0,-1 2-2 16,4 3 3-16,-4-4 2 0,1 1 0 15,5-3 1-15,7-2 0 0,0-1-1 16,8-2 2-16,1 0-1 15,-2 4-4-15,2 2 1 0,-8 1 0 0,-1 2 0 16,6 2 2-16,-1 0-3 0,4 0 2 0,-8 0 1 16,2 0 1-16,-3 2-1 15,-3-1 0-15,3 4 2 0,-5-2-4 16,1 1 2-16,3-1 0 0,-4 1-1 16,4 0 0-16,0 1 3 0,0 2-2 0,5 0 3 15,-4-2-4-15,1 3-1 0,-5-3 0 16,2 2 1-16,-2 0 0 0,2-1 1 15,-2 1 0-15,1 0 1 0,0 1-2 16,-6-3 0-16,6 2-3 0,-6-1-1 16,-1 0-3-16,2 0-3 0,-4 1 2 15,3-2 2-15,-1 3 3 0,-2 0 4 0,-1 1 0 16,6 5 1-16,-6-5 0 0,4 6 0 16,-3 0 4-16,-1 3-4 15,0 4 2-15,1-6 0 0,-4 3-2 0,0 3 1 16,0 1-2-16,-4 7 2 0,1-1-1 15,-4 0 2-15,-3-2-2 0,1-1 1 16,-1-3-1-16,-3-2 0 0,6-6-1 16,-1-1 0-16,1-2 0 0,2-4 0 15,-4 4 2-15,0 0-1 0,2-1 0 0,-6 4 0 16,1-3 2-16,1 1-4 0,-2 0 6 16,4-4-4-16,-2 0-1 0,-1-3 3 15,3-1-1-15,-2 2-1 16,2-4-1-16,2 0-4 0,-3 2-13 0,1-2-41 15,-6 0-53-15,4-2-102 0</inkml:trace>
  <inkml:trace contextRef="#ctx0" brushRef="#br0" timeOffset="34414.2865">6459 16370 28 0,'0'0'9'0,"0"0"-5"16,0 0-2-16,0 0 0 0,0 0 0 16,0 0 0-16,0 0-2 0,0 0 2 0,0 0 3 15,0 0 2-15,-36 2 2 0,29-1 0 16,3 1-3-16,-7 0 2 16,7-1 5-16,-2 1 5 0,2-1 6 15,-2-1 0-15,2 0 0 0,-2 0-6 0,0 2-3 16,2-2-6-16,-3 0-3 0,1 0 1 15,-6 0-1-15,6 0-1 0,-5 0-2 16,1-2-1-16,-3 1 0 0,6-2 0 16,-2-1 3-16,0 1-2 0,-1-1 4 15,0 1 0-15,3-2 0 0,-6-5 1 0,4 2 1 16,-1-1 2-16,0-4 2 0,0-1-8 16,-2-4-7-16,-1-2 0 0,3 0-1 15,1 0 10-15,-1 2 2 16,3-2-2-16,0 1-5 0,-1-1-5 0,0 0-2 15,5 5 2-15,-1-2 3 0,1 2 2 16,0 2 0-16,0-6 2 0,1-1-4 16,2 2 0-16,0-5 0 0,0 4-3 15,2-1 0-15,1 7 3 0,1-2-2 16,2-1-1-16,0 3 3 0,2-1-3 0,0 0 3 16,-1 3-1-16,4 0 1 0,-2 1 0 15,1-1 0-15,3 1-2 0,-6 2 2 16,5-2 0-16,1 0 0 0,-4 5 2 15,1-2-2-15,4-3 1 0,-8 5 0 16,7-3-1-16,-4 3 0 0,-2 0 0 0,0 0-1 16,1 2 0-16,0-1 1 15,2 1 0-15,5-2 1 0,-5 2-1 16,4 0 0-16,-2 2-1 0,-2-1 1 16,10 2-3-16,-5 0 2 0,6 0 0 0,-3 5-4 15,-1 2 2-15,1-2-1 0,-1 2 3 16,-1 1-1-16,1 0 4 0,2 1-2 15,-3-2 0-15,4 3 3 0,-4-2-2 16,4 0-1-16,-8-1 2 0,2-2-1 16,-5 0-1-16,0-1 3 0,2 1-2 0,-4 0 0 15,2-1 1-15,-2 2-1 16,0-3-1-16,1 2 0 0,-2-1 3 0,1 2-6 16,3 4 6-16,-4-4-8 15,1 6 0-15,2 0 7 0,-1 2 0 0,4 6 4 16,-2-2-3-16,0 1-1 0,0 3 0 15,-1 0 0-15,4 4 0 0,-3-1-1 16,-1 2-2-16,1 3 1 0,-3 0-2 16,-1-2 1-16,0-4 2 0,-1 0 0 15,-3-7-1-15,-1 2 2 0,-1 0 1 0,0-1-2 16,-1 4 1-16,-6-4-1 0,1-6-1 16,0 1 0-16,-1-2 1 0,2-3 2 15,-6 5-3-15,2-3 1 0,-1 0-1 16,-4 2 0-16,-1-1 0 0,-2 0-2 15,-1 0-5-15,0-3-3 0,-4 3 0 16,3-2-14-16,-4-2-30 0,3 0-28 16,-1-5-76-16</inkml:trace>
  <inkml:trace contextRef="#ctx0" brushRef="#br0" timeOffset="36759.4168">7062 15833 88 0,'0'0'24'0,"0"0"1"16,0 0-2-16,0 0-3 0,0 0-7 15,0 0-4-15,0 0-2 0,0 0 2 16,0 0-2-16,0 0 2 0,-7-60 4 16,4 59-1-16,3 1 2 0,0 0-1 15,0-4-5-15,0 2 4 0,0 1-3 16,0-1-1-16,0 1 2 0,0 0-5 0,0-1 1 16,0 0 0-16,0 1-1 0,0-1-2 15,0 2-1-15,0 0 2 0,0 0-3 16,0-3 0-16,0 3-2 0,0 0 0 15,0 0 1-15,0 0 1 0,0 0 1 16,0 0-1-16,0 0 2 0,0 6-2 16,3 3 0-16,0 2 0 0,0-2-1 15,1 0 0-15,0 0 4 0,-1 0-3 16,2 0 3-16,-4-1-3 0,2-5 3 16,0 2-2-16,-2-2 2 0,2 0-1 0,0 0 2 15,0 0 1-15,-3-3 2 0,0 0-1 16,6 0 1-16,1 0-1 0,6-7-6 15,1-3 3-15,0-5-5 0,-3 1 5 16,2-6-3-16,3 4 1 0,0-2-2 16,0-1 1-16,0 3 0 0,-3 0-1 0,4 0 1 15,-2 2-1-15,-1 0-1 0,-1 1 0 16,0 1-2-16,-3 2-1 0,2 0 2 16,-1 1-2-16,-3 3 0 15,3-3 0-15,-2 5-8 0,-6 0-3 0,1 1-15 16,-4 3-21-16,0-1-15 0,6 1-13 15,-2 0-40-15</inkml:trace>
  <inkml:trace contextRef="#ctx0" brushRef="#br0" timeOffset="37246.5153">6977 15911 233 0,'0'0'29'0,"0"0"-3"0,0 0-4 16,0 0-4-16,0 0-4 0,0 0-3 15,0 0 1-15,0 0-3 0,0 0 0 16,0 0-2-16,-6-10-1 0,6 9-4 16,0 1 0-16,0-1 0 0,0 1-4 15,0-2 0-15,0 2 6 0,0 0-2 16,0 0 2-16,0 0 1 0,0 0-5 16,0 0-1-16,2 0-1 0,2 2 4 0,3 5-2 15,0 4 3-15,-1-5 1 0,2 4-3 16,-3-4 0-16,1 0 1 0,0 3 0 15,0-6 4-15,-2 4 0 0,4-3 3 16,0 3 2-16,-1-5-2 0,3 3-2 16,-4-3-1-16,-2-2-1 0,2 0-2 0,0 0 1 15,8 0 2-15,4 0 0 16,0-5 0-16,7-7-2 0,-3-1-3 0,1-7 1 16,3-1-3-16,0-1 1 15,1-2-5-15,2-4-8 0,-4 2-4 0,1-4-27 16,3 1-48-16,-6-3-147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13:04.776"/>
    </inkml:context>
    <inkml:brush xml:id="br0">
      <inkml:brushProperty name="width" value="0.05292" units="cm"/>
      <inkml:brushProperty name="height" value="0.05292" units="cm"/>
      <inkml:brushProperty name="color" value="#FF0000"/>
    </inkml:brush>
  </inkml:definitions>
  <inkml:trace contextRef="#ctx0" brushRef="#br0">26865 5321 114 0,'0'0'38'0,"0"0"-6"0,0 0-5 16,0 0-7-16,0 0-5 0,0 0 1 0,0 0 1 16,0 0-1-16,0 0 3 0,0-15 3 15,0 14 1-15,0-1 1 0,0 1-1 16,0-1-2-16,0 1-3 0,0 0-3 16,0 1-2-16,0-2-2 0,0 2 0 15,0-2-3-15,0 2-2 0,0-1-1 0,0 1-2 16,0-2 0-16,0 2 1 0,0-1-2 15,0 1 0-15,0 0 0 0,0-2 0 16,0 2-1-16,0-2 1 16,0 2-1-16,0 0-1 0,0 0 1 0,0-1-1 15,0 1-1-15,0 0 0 0,0 0-2 16,0 0 2-16,0 0-1 0,0 0-1 16,0 0-1-16,0 0-2 0,0 0 1 15,0 0-1-15,0 0 4 0,0 0 3 16,4 6 2-16,5 8 2 0,-1 2-1 0,3 1-2 15,-1 3-1-15,0 1 0 0,0 2 2 16,0 3-3-16,-1 0 0 0,1 1 0 16,0 2 0-16,-1 3-1 0,-1 0 3 15,1-1-2-15,1 2 1 0,-3-5-2 16,-1-3 0-16,0-3 0 0,-3-7 1 0,1 2 1 16,-1-7-1-16,-3 3 1 0,1-1 0 15,-1-1 0-15,0 1-2 16,0-6 4-16,0 0-6 0,0-6 2 15,0 0 0-15,0 0 0 0,0 2-3 0,0 3 1 16,0 1-1-16,0-2-2 0,0 3-2 16,0-7-6-16,0 0-3 0,0 0-7 15,0 2-7-15,-1-1-5 0,1 1-11 16,-2-1-32-16,1 1-23 0,1-2-39 16</inkml:trace>
  <inkml:trace contextRef="#ctx0" brushRef="#br0" timeOffset="568.8748">26941 5298 214 0,'0'0'52'0,"0"0"-11"0,0 0-12 15,0 0-9-15,0 0-8 0,0 0-1 0,0 0-3 16,0 0-3-16,0 0-1 16,0 0-2-16,-6-17-3 0,6 15 1 15,0 1 0-15,0-1 0 0,0 0 0 16,0 2 0-16,0-1 1 0,0 1 0 0,0-2 0 15,0 2-1-15,0-1 2 0,0 1-2 16,0 0 1-16,5 0 1 0,2 0 1 16,5 9 3-16,1 3 0 0,-2 2-1 15,-2 2 0-15,2 4-1 0,-3 3 0 16,1 0-3-16,-1 1 0 0,-1 3 1 0,1 2 1 16,0 3 0-16,2 0-1 0,-2 2-1 15,0-4-1-15,2-3-1 0,-2-2-1 16,-1-4 1-16,-1-1-1 15,1-4 2-15,0 1 2 0,-1 0-1 0,-2-5 0 16,1 1 2-16,-2 2-2 0,0 0 1 16,-1 1 5-16,0 0-7 0,-2 1 4 15,0-4-3-15,0 6-1 0,0-7 0 16,0 1 0-16,-2-2-1 0,0 0 0 16,-1 2-2-16,0-5 0 0,1 3 0 0,1-7-3 15,-4 4-1-15,4-3 0 0,-1-1-6 16,-2 4-4-16,3-5-7 0,-2 0-12 15,0 1-10-15,3-4-26 0,-1 0-12 16,1 0-37-16</inkml:trace>
  <inkml:trace contextRef="#ctx0" brushRef="#br0" timeOffset="1047.9956">27069 5249 177 0,'0'0'42'0,"0"0"-9"16,0 0-4-16,0 0-2 0,0 0-2 0,0 0-6 16,0 0-4-16,0 0-4 0,0 0-7 15,0 0-2-15,-3-10-3 16,1 10-3-16,2 0 1 0,0 0 3 15,0 0 4-15,0 8 5 0,5 6-1 0,2 6 1 16,0 1 1-16,2 2-1 0,-3 0-1 16,1 1-3-16,-1 0-2 0,1 2-1 15,-3 1 2-15,2-1-1 0,-2 1 0 16,1-2-3-16,-2-9 2 0,0 1-4 16,-2-6 1-16,-1-5 0 0,1 5 1 0,-1-6-2 15,0 0-2-15,2 1-7 0,-2-6-13 16,0 0-30-16,0 0-40 0,0 0-89 15</inkml:trace>
  <inkml:trace contextRef="#ctx0" brushRef="#br0" timeOffset="2320.4944">27448 6093 84 0,'0'0'38'16,"0"0"-2"-16,0 0 1 0,0 0-5 0,0 0-5 16,0 0 0-16,0 0 0 0,0 0-5 15,0 0-3-15,0 0-5 0,-12-25-4 16,10 24-2-16,2 0-3 15,-1-1-2-15,1 0-1 0,-2 1-1 0,2-1 3 16,-1 2-2-16,1-1 2 0,-1-1 0 16,1 0 0-16,-2 1-2 0,2 0 2 15,-1-1 0-15,1 1 0 0,0-1 2 16,-3 2 0-16,3-1 0 0,0-1 0 16,-1 2-1-16,1-1 2 0,0 1-1 0,0-2-2 15,-2 2 1-15,2-2-3 0,0 2-1 16,-1 0-1-16,1-1 1 0,0 1-1 15,0 0 0-15,-2 0 3 0,2 0-1 16,0 3 3-16,-1 9-1 0,1 5 3 16,0 6-2-16,-2 1 0 0,-1 0-3 15,0 2 0-15,1 4 0 0,-4 1-1 16,1 2 1-16,-3 1-2 0,2-2 0 16,0-3 0-16,2-12-1 0,-2 0 1 15,2-7 2-15,1 1-2 0,-3 3 3 0,3-5-1 16,-3 5-1-16,-1-2 1 0,2-4-1 15,-4 4 5-15,4-4-5 0,-2-1 3 16,-3 4-3-16,1-2-2 0,-2 6 0 16,-2-2-1-16,1 3-2 0,-1 0 0 15,0 1 1-15,3 0-1 0,3-5-1 0,-2 2 1 16,5-4 1-16,-1-1-3 0,1 0 2 16,3-5-1-16,-1 0 0 15,2-4 3-15,-1 0-2 0,1 0-1 16,0 1-4-16,0-1-14 0,0 0-11 0,0 2-7 15,0-2-16-15,0 0-14 0,0-4-8 16,3-6-24-16</inkml:trace>
  <inkml:trace contextRef="#ctx0" brushRef="#br0" timeOffset="3191.3206">27605 6081 85 0,'0'0'23'0,"0"0"1"0,0 0-4 16,0 0-2-16,0 0 0 0,0 0-1 15,0 0 0-15,0 0 2 0,0 0-1 0,-6-15-2 16,6 13 0-16,-1 0-4 0,1 1 0 16,-2-1 1-16,2 1 1 15,-1 1 0-15,1-2-2 0,0 2 0 16,0-2-3-16,-1 2-2 0,1-1-1 0,0 1-2 15,0-1 0-15,0 1-2 0,-2 0 0 16,2 0 3-16,0 0 1 0,0 0 6 16,0 0 0-16,0 1 1 0,0 10 0 15,2-1-6-15,0 7 0 0,1 0-1 16,-3 1 1-16,2 6-3 0,-2-1 1 0,0 1-2 16,0 1 1-16,0-1 0 0,0 2 0 15,0-1-1-15,-3 1 1 0,-1 0-2 16,-1-2 1-16,-1 1-2 15,-1-1 0-15,2 0 3 0,-3 1-4 0,1-3 3 16,0 3-3-16,-2-1 0 0,2 0 1 16,-2 2 1-16,-1 0-1 0,0-2-1 15,0 1 0-15,-3-3 0 0,3 1 0 16,-4 0 0-16,2-1 0 0,-2 0 0 16,2-1 0-16,0-1 0 0,0-2 0 0,2-4 1 15,2-2 0-15,0-2 0 0,1-2 1 16,-1 3-2-16,-3-2 0 0,-1 2 0 15,-3 2 0-15,-2 1-1 16,-1-1 0-16,1-1 0 0,5-2 2 0,-2-2 1 16,7-5-2-16,-2 2 0 0,0 0-1 15,4-4 0-15,-3 4 0 0,4-1 1 16,0-4-1-16,1 4 0 0,3-4-3 16,-2 0-1-16,2 0-1 0,-1 0-4 15,-1 1-4-15,1-1-5 0,1 0-4 0,-2 2-7 16,2-2-8-16,-1 0-11 0,1 0-10 15,0 0-13-15,0 0-15 0,0 0-44 16</inkml:trace>
  <inkml:trace contextRef="#ctx0" brushRef="#br0" timeOffset="13000.6515">30692 5986 122 0,'0'0'29'0,"0"0"-1"0,0 0-5 16,0 0-1-16,0 0 0 0,0 0-3 16,0 0-3-16,0 0-8 0,0 0-3 15,0 0-4-15,-21-22-2 0,19 20-1 16,1 2 1-16,-1 0-3 0,1 0 3 0,-1 0 2 16,1 0-2-16,-1 0 1 0,0 0 0 15,1 0 0-15,1 0 2 0,-2 2 2 16,2-2 3-16,-1 1 1 15,1-1 2-15,-2 2 3 0,2-2 2 0,0 0 0 16,0 1-3-16,0-1-3 0,0 0-2 16,0 2 1-16,0-2-1 0,0 0 4 15,0 1-3-15,0-1-1 0,0 0 1 16,6 0-4-16,1 0 1 0,-1 0-2 16,6 0-2-16,-4 0 2 0,5 0 0 0,2 0-3 15,-1 0 0-15,5 0 0 0,-8 0-1 16,9 0 3-16,-2 0-1 0,1 1 1 15,5 1 1-15,0 0 0 16,0-2-1-16,1 1 0 0,1-1-2 0,1 0 1 16,-1 0 0-16,3 0-2 0,2 0 1 15,-2-1 1-15,1-4-1 0,0-1 0 16,-1 2 1-16,2-1-1 0,0 1 5 16,4-1 0-16,-2 0 0 0,2-1-2 15,-5 2-2-15,-2 1-1 0,-2 0 1 0,0 1 1 16,-2-1-2-16,1 2 0 0,-9-1 0 15,3 1 0-15,-8-1 0 0,2 2-3 16,0 0 0-16,2 0 0 0,-4 0 0 16,3 0 2-16,6 0 3 0,-7 0 2 15,7 0-3-15,0 0 0 0,-8 0 1 0,6 0-2 16,-6 0 0-16,-2 0 0 16,3 0-1-16,-1 2 1 0,1-2 0 15,-8 0 0-15,7 1 0 0,-6-1-1 16,1 0 1-16,0 0 0 0,-7 0 0 0,0 0 0 15,0 0 2-15,2 0 1 0,-1 0 0 16,1 0 4-16,-1 0 2 0,1 0 5 16,-1 0-3-16,1 0-2 0,-1 0-3 15,0 0-3-15,1 0-3 0,-1 0 0 16,1 0 0-16,0 0 0 0,-2 0-2 0,0 0-1 16,2 0-2-16,-2-1 1 0,0-1-1 15,1 1 0-15,-1-1 0 16,0 0-3-16,0 1 0 0,0-1-3 15,0 1-1-15,0-1-2 0,0 1-3 0,0 0-9 16,0-1-10-16,0 1-7 0,0-1-4 16,0 0-4-16,-1 1 1 0,-1-1 5 15,0 1 7-15,0-1 8 0,1 2 7 16,-1-1-1-16,1 1 1 0,0 0 1 16</inkml:trace>
  <inkml:trace contextRef="#ctx0" brushRef="#br0" timeOffset="14308.8933">31564 5795 251 0,'0'0'64'0,"0"0"-12"0,0 0-3 0,0 0-7 16,0 0-7-16,0 0-6 0,0 0-12 16,0 0-6-16,0 0-6 0,-17-22-5 15,16 22-1-15,-1-1-3 0,2 1-3 16,-1 0 2-16,1 0-1 0,0 0 2 16,0 0 4-16,4 8-2 0,9 4 1 0,3 1 0 15,1 0 0-15,2-1 2 16,2-1-1-16,2 0 2 0,0-4-2 15,0 1-1-15,0-1 0 0,-1-2 0 16,1 1-2-16,-4 0 3 0,1 0-2 0,-7-1 0 16,1-1 1-16,-5-1-1 0,0-2 1 15,2 3 0-15,-6-3 0 0,-1 1 1 16,-4-2 2-16,0 0 3 0,0 0 4 16,1 0 3-16,1 1-3 0,-1-1 0 15,1 0-3-15,-2 0-3 0,1 0 2 0,-1 0-3 16,0 0 0-16,-4-3-1 0,-8 0 1 15,-5 1-1-15,1 2-1 0,-7 0 2 16,1 8-1-16,1 3-1 0,-1-1 1 16,0 4-2-16,-1 0 1 0,1 1-1 15,-1 0 1-15,0 2-1 0,2 0 3 16,0-2-2-16,-1-2 0 0,2-1 1 16,6-2-2-16,1-3 2 0,6-2 0 15,2-4-1-15,2 2-1 0,3-3-4 16,-1 0-9-16,1 0-21 0,0 0-25 0,0 0-30 15,1-11-28-15,11-2-37 0</inkml:trace>
  <inkml:trace contextRef="#ctx0" brushRef="#br0" timeOffset="14669.4709">31553 5782 451 0,'0'0'67'16,"0"0"-20"-16,0 0-14 0,0 0-12 16,0 0-8-16,0 0-7 0,0 0-4 0,0 0-5 15,0 0-2-15,0 0 0 0,-9-16 1 16,9 18 3-16,0 15 2 0,0 5 3 15,0 10-4-15,0-1 2 0,0-1-2 16,2 0-1-16,1-3 2 0,-2-5-3 16,2-4 0-16,-2-6-1 0,1-1 0 15,-1 1 2-15,-1-8 2 0,2 7-1 16,-1-6-1-16,1-1-1 0,-1 2-2 16,-1-6-1-16,0 0-3 0,0 0-4 15,1 2-8-15,1 0-22 0,-2-1-31 0,0 0-35 16,1 1-25-16,-1-1-61 0</inkml:trace>
  <inkml:trace contextRef="#ctx0" brushRef="#br0" timeOffset="15467.9886">31871 6179 478 0,'0'0'57'0,"0"0"-15"15,0 0-11-15,0 0-12 0,0 0-7 16,0 0-6-16,0 0-3 15,0 0-3-15,-1-77 0 0,1 68-1 0,2 0 0 16,7-4-2-16,3 3 0 0,1 2-1 16,0 1 5-16,3 0-5 0,-5 4 4 15,4 3-4-15,5 0 0 0,0 0 6 16,3 3-7-16,-5 5 6 0,-2 3-5 16,-5 4 1-16,1 1 1 0,-7 3 1 0,0 4 1 15,-4 1-1-15,-1 0 0 0,0 4 1 16,-6-2 0-16,1-2 1 0,-5-2 1 15,4-6 0-15,-1-1 0 0,2-7-1 16,2-3 1-16,-1 3 1 0,0-5 1 16,1 1 3-16,1-2-1 0,2-2-1 15,-1 0 0-15,1 0-2 0,-1 0-1 16,-1 0-1-16,1-2-1 0,-1-3 0 16,1-8 0-16,-1-3-1 0,2 0 1 15,0-7-1-15,5 0 1 0,0 1 0 0,4 1 1 16,0 0-1-16,-1-1 2 0,0 2-2 15,2 2 2-15,-2 0-2 0,1-1 0 16,1 0 0-16,0 1 3 0,1 1-2 16,-4 4 1-16,1 1-1 0,-3 4-1 15,-1 0 2-15,2-1 0 0,-3 2 0 0,1-1 0 16,-1 3 0-16,1-2 0 16,-2 2-1-16,-1 1-1 0,2 1 1 15,-3 3-1-15,0-2-1 0,0 2-1 16,0 0-2-16,1-1 0 0,-1 1 1 0,0 0 0 15,0 0 2-15,-5 12 2 0,-7 6 0 16,-1 6 0-16,1 1-1 0,0-1 0 16,1-1 0-16,0-2 0 0,5-4-1 15,0-3 2-15,3-6-2 0,2-3-1 16,1 5 0-16,0-3 1 0,0 3 1 0,4 4-2 16,1-6 1-16,5 2 1 15,-5-4-1-15,3-1 2 0,1-1-1 16,-5-2-2-16,7 1 0 0,-5-1 0 15,4-2 0-15,3 0 1 0,-3 0 0 0,9 0-3 16,-9 0-5-16,9-4-11 0,-9 3-18 16,-1-5-40-16,0 0-54 0,-2-5-116 15</inkml:trace>
  <inkml:trace contextRef="#ctx0" brushRef="#br0" timeOffset="15661.0166">32516 6133 286 0,'0'0'-144'16</inkml:trace>
  <inkml:trace contextRef="#ctx0" brushRef="#br0" timeOffset="54107.5004">29245 10654 3 0,'0'0'6'0,"0"0"-1"0,0 0 3 15,0 0-4-15,0 0 3 0,0 0-3 16,0 0 2-16,0 0-1 0,0 0-2 16,0 0 1-16,9 8-2 0,-8-7 0 0,1-1 0 15,-2 2 0-15,1-2 1 16,0 1 0-16,2 4 0 0,0-1-1 15,0-1 0-15,3 6 0 0,-5-4 0 0,2 4-1 16,0 0 0-16,-1-4 1 0,-1 4 0 16,0-3-1-16,-1 5 0 0,2 1 0 15,-2-8 1-15,1 8-1 0,-1-6 0 16,0 5 0-16,0 2 0 0,0-9-1 16,2 7-1-16,-1-7 0 0,-1 1 1 0,2 1 0 15,-2-2 2-15,1 0-2 0,-1 1 0 16,2 2-1-16,-2-7 0 0,0 0 1 15,0 0-1-15,1 1 1 16,-1 0 0-16,2 1-1 0,-2-1 1 0,0 1-2 16,1-2-1-16,-1 1-1 0,0-1-6 15,2 0-6-15,-2 1-11 0</inkml:trace>
  <inkml:trace contextRef="#ctx0" brushRef="#br0" timeOffset="55103.884">29304 10651 24 0,'0'0'10'0,"0"0"-2"0,0 0 1 0,0 0-1 16,0 0-4-16,0 0-1 0,0 0-2 15,0 0 0-15,0 0 0 0,-11-5 0 16,11 5 1-16,-2 0-1 0,2 0 1 16,-1 0 1-16,1 0 0 0,0 0 2 15,0 0 2-15,0 0 1 0,-2 0 2 0,2 0 2 16,0 0 3-16,0 0 1 16,0 0-2-16,0 0 1 0,0 0-3 15,0 0-2-15,0 0 0 0,0 0-4 16,0 0 2-16,0 0-2 0,0 0 0 0,0 0-1 15,0 0-2-15,0 0 1 0,0 2-2 16,0 0 1-16,0-1-2 0,0 5 0 16,0 0 0-16,0-1 2 0,0 5-2 15,0-3 0-15,2 1-1 0,-1 3 0 16,2 0 0-16,0-2 0 0,0 2 1 0,1-2-1 16,0 1 0-16,1 5 0 0,-2-5 0 15,3 5 1-15,0-2-2 0,-2-3 2 16,3 3-1-16,-1 3 0 15,-2-4 1-15,1 3-2 0,-1 0 1 0,-1 0 0 16,2 0 0-16,-2 0 0 0,2-1 0 16,-2-3 0-16,-1-1 0 0,1 1 0 15,-1-7-2-15,-1 7 2 0,1-6 0 16,-1-1-1-16,1 1 1 0,-1-1 0 16,1 1 0-16,-1-2 0 0,2 2 0 0,-3-5 0 15,0 0 0-15,0 0 0 0,1 1 0 16,-1 1 0-16,2-2 0 0,-2 1 1 15,1-1 0-15,-1 0 1 16,0 1-2-16,1-1-2 0,-1 0-5 0,0 0-4 16,0-1-6-16,0-7-10 0,0-5-8 15,0 1-6-15,0-4-22 0</inkml:trace>
  <inkml:trace contextRef="#ctx0" brushRef="#br0" timeOffset="55526.6174">29372 10605 137 0,'0'0'32'0,"0"0"-7"0,0 0-8 15,0 0-12-15,0 0-1 0,0 0-4 16,0 0-1-16,0 0 2 0,0 0-1 16,0 0 1-16,-24 11 0 0,24 1-1 15,0 3 2-15,0-4-4 0,0 8 1 16,3-3 1-16,1 0 3 0,2 5-1 0,1-1 1 16,-1-4-1-16,-2-3-1 0,0 1-1 15,2 0 0-15,-1-3 1 0,2 4-1 16,-3-2 0-16,-1-5 1 15,3 6-1-15,-3-5 0 0,-2 1 1 0,2-1-1 16,-1-4 0-16,-1 6 0 0,1-7 2 16,-2 1-2-16,1 1 0 0,-1-3-2 15,0 4 2-15,0-1-1 0,0 5-1 16,0-7-3-16,-1 0-1 0,-1 2-4 16,-1-3-7-16,2 0-9 0,-2 0-10 0,1 2-18 15,2-5-19-15</inkml:trace>
  <inkml:trace contextRef="#ctx0" brushRef="#br0" timeOffset="55943.9468">29364 10669 161 0,'0'0'44'16,"0"0"-7"-16,0 0-1 0,0 0-5 0,0 0-3 16,0 0-2-16,0 0-10 15,0 0-5-15,0 0-5 0,0 0-6 16,-22-30-5-16,22 30-2 0,0-2 4 0,0 2 1 15,0 0 3-15,1 9 0 0,8 8-2 16,0 6 0-16,2-1 0 0,-2 5 1 16,0 0 0-16,1 3-3 0,0 1 2 15,-1-1 1-15,0 0-1 0,-1-1 0 16,1-3 0-16,-2-6-2 0,0-4 0 0,-1 0-2 16,-3-7-3-16,1 0-2 0,-1 1-1 15,-2-5 0-15,2 0-1 0,-3-5-1 16,0 0 3-16,0 0-2 0,2 1-1 15,-2 0-18-15,0-1-12 0,1 0-17 16,-1 2-27-16</inkml:trace>
  <inkml:trace contextRef="#ctx0" brushRef="#br0" timeOffset="56289.2158">29388 10994 122 0,'0'0'25'0,"0"0"-6"0,0 0-9 0,0 0-7 16,0 0-8-16,0 0-3 16,0 0-3-16,0 0 3 0,0 0-1 15,-10-11 0-15,10 11-4 0,0 0-3 16,0 0-11-16,4 0-24 0</inkml:trace>
  <inkml:trace contextRef="#ctx0" brushRef="#br0" timeOffset="64543.6535">30503 10432 200 0,'0'0'48'16,"0"0"-8"-16,0 0 0 0,0 0-8 16,0 0-9-16,0 0-7 0,0 0-5 15,0 0-5-15,0 0 0 0,0 0-1 16,-26-27-3-16,24 26-4 0,2-1-5 16,-2 0 2-16,2 2 0 0,0-1 2 15,0 1 6-15,0 0-3 0,0 0 0 16,0 0 0-16,0 0 1 0,0 0 0 0,5 0 1 15,0 0-2-15,-1 0 1 0,3 3 1 16,-4 0 0-16,0-1-1 0,3 1-1 16,-3-1 1-16,0 2-1 0,0-1 1 15,0 0 1-15,-2 0-2 0,2 0 1 16,0 0-1-16,0 0 0 0,-3-3 2 0,0 0 1 16,0 0-2-16,1 2 2 0,1-1 1 15,-1-1 3-15,1 0 1 0,6 0 2 16,-2 0-1-16,6 0-2 15,3-3-2-15,-1-5-2 0,0 1 2 0,-4-1-5 16,-3 4 3-16,-1-3 0 0,4-1 1 16,-1-3 3-16,3-6-6 0,0-1 1 15,2 0-4-15,0-2 1 0,-3 0-2 16,-2 7 2-16,0 0 1 0,-4 6-2 16,-3 4-1-16,1 0-6 0,-3 3-2 0,0-2-6 15,0 2-7-15,1-1-16 0,1 1-29 16,-2-2-15-16,1 2-25 0</inkml:trace>
  <inkml:trace contextRef="#ctx0" brushRef="#br0" timeOffset="65067.8365">30515 10404 343 0,'0'0'51'15,"0"0"-12"-15,0 0-13 0,0 0-9 16,0 0-4-16,0 0-1 0,0 0-1 0,0 0-3 15,0 0 0-15,-21-14-1 0,20 13-3 16,1 1 0-16,-1-2-2 0,1 2 0 16,-2-2-2-16,2 2 0 0,0 0 0 15,0 0 0-15,0 0 0 0,0 0 1 16,0 2 2-16,0 3-3 0,3 5 1 0,3 4-1 16,-2-6 0-16,5 5 0 0,-2-1 0 15,-3-4 0-15,4 2 0 0,-1-2 0 16,-2-2 5-16,3 0-6 0,-1-1 6 15,0-1-5-15,-1-2-2 0,4-1 5 16,-4-1 0-16,5 0 4 0,5-6-1 16,-1-3 3-16,2-3-5 0,-1-3 3 15,-3 0-5-15,0-2 1 0,2-3-2 16,-2-1-1-16,1-3 0 0,1-1-2 16,0 1 0-16,0 3 0 0,-1 3-1 0,-5 6-2 15,0 1-2-15,-2 2-2 0,-4 7-4 16,4-4-6-16,-4 3-12 0,0 0-18 15,1 2-19-15,-1 1-27 16,2 0-23-16,0 7-47 0</inkml:trace>
  <inkml:trace contextRef="#ctx0" brushRef="#br0" timeOffset="65577.5797">30575 10539 240 0,'0'0'55'0,"0"0"-13"16,0 0-9-16,0 0-7 0,0 0-8 16,0 0-3-16,0 0-6 0,0 0-4 15,0 0-1-15,0 0-3 0,-17-13-1 16,17 13 0-16,-1 0 1 0,1 0 1 0,0 0 0 16,0 0 1-16,0 5 1 15,0 5-2-15,1-3 3 0,1-2-2 16,1 2 2-16,-1-3 0 0,5 5 1 15,-1-4 3-15,-3-2-3 0,3 2 5 0,-2-4-4 16,1 1 2-16,5-2 0 0,-4 0-2 16,4 0 2-16,5 0-4 0,-1-3 0 15,4-5-1-15,-2-2-4 0,0-3 1 16,0-3-2-16,1-2-3 0,1-5 4 16,-1 0-2-16,2-1 2 0,0-2 0 0,0 1-2 15,-1 1 1-15,-2 2-1 0,0 0 0 16,-3 4-1-16,-4 4-3 0,-1 4-2 15,-2 2-7-15,-4 5-15 16,1 0-30-16,-3 3-36 0,0 0-41 0</inkml:trace>
  <inkml:trace contextRef="#ctx0" brushRef="#br0" timeOffset="66418.3378">29742 10881 56 0,'0'0'0'0,"0"0"-2"16,0 0-7-16,0 0-10 0</inkml:trace>
  <inkml:trace contextRef="#ctx0" brushRef="#br0" timeOffset="66769.7265">30593 10817 33 0,'0'0'3'0,"0"0"-6"0,0 0-4 0,0 0 0 16,0 0 0-16,0 0-2 15,0 0 6-15</inkml:trace>
  <inkml:trace contextRef="#ctx0" brushRef="#br0" timeOffset="79359.82">3893 3937 218 0,'0'0'40'0,"0"0"-10"15,0 0-8-15,0 0-8 0,0 0-4 16,0 0-2-16,0 0-4 0,0 0-1 15,0 0-4-15,-18-20-2 16,18 19 1-16,0-1-1 0,0 2-1 0,0-1 3 16,0 0 1-16,0-1 3 0,0 2 1 15,0-1-1-15,0-1 1 0,0 0-2 16,0 1-3-16,0-1 3 0,0 1-4 16,0-1 3-16,0 1 0 0,0-1 2 15,0 1 0-15,0-1-1 0,0 1 1 0,0-1-2 16,0 1 0-16,0-1 1 0,0 0 1 15,0 1 0-15,0-1 2 0,0 1 0 16,0 0 1-16,0-1 1 0,0 1-4 16,3-1 1-16,-3 1-3 0,0-1-1 15,0 0-1-15,0 1-2 0,0-1 0 0,0 1-2 16,0-1 0-16,0 1 1 0,3 0 2 16,-3-1 2-16,3-3 1 15,0 0 0-15,4 0 0 0,0-1-1 16,0 1 0-16,1 1 2 0,-4 2-1 0,2-3-1 15,1 4 0-15,2-2-1 0,-2 0-2 16,-3 1 1-16,8 0-1 0,-8 2-3 16,8 0-1-16,2 0 0 0,-1 1 1 15,0 3 2-15,-1 6-2 0,-5 2 0 16,4 1 6-16,-2 7-1 0,-3 3 8 0,0-1 1 16,-5 4-2-16,-1 0 1 0,0-3-10 15,0-4 0-15,0-3 1 0,-4 0-1 16,1 2 8-16,-3 1 1 15,3-6-1-15,-3 1 1 0,2-7-4 0,3-2 0 16,-2 0 1-16,3-5 0 0,0 0 4 16,0 0 4-16,0 1 2 0,0 1 6 15,0-2 4-15,0 0-1 0,0 2 0 16,0-2-10-16,0 0-6 0,0-11-3 16,3 0 0-16,2-4 1 0,0 0 2 0,-1 1-2 15,2-6-2-15,1 1 0 0,-1 1-1 16,1-1 0-16,-1 6 2 0,1-4 1 15,-2 0-2-15,-1-1-2 16,6-5-2-16,-4-1 1 0,1 1-5 0,-1 1 7 16,2 2-2-16,-2 5 1 0,-1 1 2 15,-4 5-2-15,2-2 4 0,0 2-1 16,0 5 0-16,-2-1 2 0,-1 5 2 16,0-2-3-16,0 2 0 0,0-1-3 15,2 1-2-15,-2-2-2 0,0 2-4 0,0-1-2 16,0 1 2-16,0 0 1 0,0 0 5 15,-3 6 2-15,0 3 0 0,-3 5 0 16,2 0-1-16,-1 1 1 0,1-2-1 16,-3 2 0-16,1-1 2 0,5-3-4 15,-2 5 8-15,1-3-5 0,2-1 3 0,0 4-2 16,0-1-2-16,6 4 0 16,3-4-2-16,2-3 0 0,1-3 0 15,2 0 1-15,1-1-1 0,2-2 1 16,-4-2 0-16,3 0-2 0,0-3 1 0,0 1-2 15,4-2 0-15,-1 2-5 0,-6-2-8 16,7 0-10-16,-11 0-9 0,-1 0-6 16,-2 0-5-16,-6 0 3 0,0 0 8 15,5 0-8-15,-1 0-12 0,2 0-35 16</inkml:trace>
  <inkml:trace contextRef="#ctx0" brushRef="#br0" timeOffset="79967.8808">3819 3516 352 0,'0'0'70'0,"0"0"-13"16,0 0-16-16,0 0-8 0,0 0-8 0,0 0-6 15,0 0-4-15,0 0-5 0,0 0-5 16,0 0 0-16,-15-20-4 0,15 12-1 16,9-3 2-16,4-2-2 0,6 2 2 15,2 1 0-15,3-1-2 0,2 0 0 16,1 2 0-16,-1 0-3 0,0 1-1 0,0 2-4 16,-4 2 2-16,1 1 3 0,3 1 3 15,0 0 1-15,1 1-1 16,-9-1-4-16,5 2-1 0,-3 0-3 15,-5 0 0-15,3 0-4 0,-7 0-3 0,-7 0-6 16,5 3-6-16,-5 1-8 0,-1-2-14 16,1 0-23-16,-4 3-41 0,-6 4-61 15</inkml:trace>
  <inkml:trace contextRef="#ctx0" brushRef="#br0" timeOffset="80326.18">4734 3850 550 0,'0'0'46'0,"0"0"-10"15,0 0-15-15,0 0-8 0,0 0-9 0,0 0-3 16,0 0-3-16,0 0-3 0,0 0 1 16,0 0 1-16,6 7 2 0,7-7 2 15,7-3-1-15,9-3-1 16,-3 0 0-16,0-1-3 0,-1 2-6 0,-1-2-7 15,-2 6-19-15,-2 1-27 0,-5 0-35 16,-5 3-58-16,-2 4-97 0</inkml:trace>
  <inkml:trace contextRef="#ctx0" brushRef="#br0" timeOffset="80537.5886">4712 4169 576 0,'0'0'51'16,"0"0"-14"-16,0 0-13 0,0 0-12 16,0 0-4-16,0 0-4 0,0 0-2 15,0 0-1-15,0 0-1 0,0 0-1 16,93-73-1-16,-67 68 0 0,3 0-4 16,1 3-1-16,2-1-9 0,0 3-7 0,0 0-15 15,-8 0-60-15,0 6-61 0,-3 0-129 16</inkml:trace>
  <inkml:trace contextRef="#ctx0" brushRef="#br0" timeOffset="84823.8322">7184 3593 439 0,'0'0'64'0,"0"0"-20"16,0 0-11-16,0 0-10 0,0 0-7 15,0 0-6-15,0 0-2 0,0 0-4 0,0 0-2 16,0 0-2-16,-12-54-1 0,12 49-1 16,0-2-2-16,0-3 0 15,0 5-1-15,0-4-2 0,6 0 2 16,0 0-1-16,2 1 0 0,-2 2 1 0,9 1 1 15,-8 0 0-15,10 0 1 0,-8 4-2 16,4 1 1-16,0 0-1 0,-3 0-4 16,3 2-1-16,-1 9 0 0,-4 5 3 15,4 6 3-15,-5 4 3 0,-4 4 1 16,-3 4 0-16,0 1 1 0,0-2 1 0,-6 1-2 16,0-6 0-16,-1-2 1 0,-1-3 0 15,3-6 1-15,-1-4-1 16,2-5 1-16,4-4-1 0,-3 1 2 15,3-5 1-15,0 0 1 0,0 0 2 0,0 0 4 16,0 0 1-16,0 1 2 0,0-1 0 16,0 0-5-16,0 0-2 0,0 0-4 15,0-11-1-15,0-6 0 0,0-5-1 16,6-1 0-16,0 3 1 0,0-5-1 16,-1 2 1-16,1-3 0 0,1 2-1 0,-1 0-1 15,0 0 1-15,2 1-2 0,-2 1 1 16,0 7-1-16,-3 2 0 0,0 3 0 15,0 5 1-15,0 3-1 16,-3 2 1-16,0-1 0 0,0 1-1 0,1-2 1 16,-1 0-1-16,2 2 0 0,-2-1 0 15,2 1 0-15,-2-1 0 0,0 1-2 16,2-2 2-16,-2 2-2 0,0-1 1 16,1 1 0-16,-1-2-2 0,0 2-2 15,0 0-2-15,0 0 0 0,0 0 3 0,0 0 2 16,0 0 2-16,0 5 1 0,0 4 0 15,-5 7 0-15,2-7 1 0,-3 8 2 16,3-2-3-16,0-4 0 0,-1 6 0 16,1-2 0-16,0-5 0 0,0 7 0 15,-1-1 0-15,4-5 1 0,-3 9-1 0,3-3 2 16,0-1-2-16,0 6 1 16,3-4-2-16,7-3 0 0,-1-1-1 15,1-2 0-15,3-3-2 0,1-2-1 16,2 0 2-16,3-2 0 0,3-4 0 0,2-1-10 15,2 0-8-15,4-1-14 0,1-8-29 16,1 4-27-16,-2-5-46 0</inkml:trace>
  <inkml:trace contextRef="#ctx0" brushRef="#br0" timeOffset="85884.6673">8495 3659 451 0,'0'0'66'0,"0"0"-15"16,0 0-16-16,0 0-5 0,9-78-9 15,-9 65-6-15,0-6-4 0,0-2-2 16,0 4-1-16,-4-1-3 0,-2 2-1 16,-2 5-2-16,0 1-2 0,-4-1-3 15,-3 5 1-15,-3 4 0 0,-5 0-2 0,0 2 0 16,1 4-2-16,0 6 1 0,2 3 1 15,3 2 2-15,-2 3-1 0,4 4 2 16,1 0-2-16,4 3 1 0,3-1-2 16,0 0 1-16,5-1-1 0,2 0 0 15,0-3 1-15,5-4-1 0,3 0 1 0,5-3 1 16,1-2 0-16,1-2 0 16,-5-4 0-16,6-1 2 0,3-3-1 15,-2-1 0-15,8 0 0 0,-2-5-1 16,-1-8 2-16,1-2 2 0,-2-3-1 0,-3-3 0 15,2-4 2-15,-4 1-1 0,-6-3 3 16,2-1 0-16,-2-3-1 0,-3 2-1 16,-1-3 2-16,-2 2-2 0,-2-1 0 15,-2 3 1-15,0 3 2 0,-3 9 3 16,-2 0 0-16,4 7-1 0,-1 4 0 0,1 1-5 16,1 4 0-16,0-2-3 0,0 2-2 15,0-1-2-15,0-1-4 0,-3 2 0 16,3 0 1-16,0 0 3 15,-3 14 3-15,3 7 2 0,0 8-1 0,0 2 0 16,0 3-2-16,0 3-2 0,3 2-3 16,1 6 0-16,-1-2 2 0,3 3 3 15,-1-3 1-15,-1-4 0 0,3-6-4 16,-3-5-2-16,2-7-2 0,-1-8-9 16,2-2-2-16,0-5-4 0,3-5-5 0,9-1-2 15,1-7-5-15,8-9-2 0,-2-6 1 16,1-3 7-16,-1-3 8 0,-1-1 9 15,-2 0 11-15,0 1 2 0,-3 1 12 16,-1 4 8-16,-3 3 9 0,-6 6 6 16,-4 5 3-16,-2 2 4 0,0 3-4 15,-2 1 1-15,1 0-7 0,-3 3-4 16,0-1-6-16,0 1-5 0,0-6-3 16,0-2-3-16,0-3 0 0,0 0-2 15,0 1-1-15,-3 1-1 0,-1-3-1 0,1-7 0 16,-3 3-2-16,2-5-3 0,1 5-1 15,-2 0-1-15,2 0 1 0,-1 3 1 16,0-3-1-16,1 6 0 0,2 0-1 16,-2-1-1-16,1 6-2 0,2 2 2 15,0 3 0-15,-1-3 0 0,1 3 2 0,0-1-2 16,-2 0 1-16,2-1 0 0,0 0-1 16,0 1-1-16,-1 1 0 15,1-2-1-15,0 2 1 0,-2 2 3 16,2 11-1-16,0 9 0 0,-1 6 0 0,1 4 1 15,0 4 0-15,0 1 3 0,0 3-4 16,0-1 2-16,0 1-3 0,0-7 0 16,4-3-1-16,2-5 3 0,4-4-2 15,2-3 2-15,4-3-2 0,5-4-3 16,5-5-10-16,5-6-15 0,2-2-43 0,6-10-89 16,3-9-134-16</inkml:trace>
  <inkml:trace contextRef="#ctx0" brushRef="#br0" timeOffset="86587.3517">6815 2933 366 0,'0'0'66'0,"0"0"-11"0,0 0-18 15,0 0-10-15,0 0-7 0,0 0-3 16,0 0-4-16,-26-78-1 0,20 71-3 0,-1 2-6 16,-2 0-3-16,-2 5 0 0,-5 0-3 15,-3 5 2-15,0 8-1 0,0 4-2 16,6 5 0-16,-1 2 0 15,7 3-2-15,-2 7 7 0,-1 3 0 0,4 3 2 16,5 1-1-16,-1 1 0 0,2 2 6 16,0-3-4-16,3 2 5 0,6 1-5 15,1 1-4-15,0-1 2 0,0 4-1 16,3-2 0-16,2 3-1 0,-1-2 1 16,-1-1-2-16,1-5 2 0,-2-5-1 0,0-5-1 15,-1-4-1-15,-1-3 2 0,-2-1-2 16,-1-2 3-16,-3-7 4 0,-1 1-7 15,-2-4 6-15,-1-1-7 0,0 5-1 16,-8 0-16-16,-7 4-43 0,-3-1-63 16,-6-1-95-16</inkml:trace>
  <inkml:trace contextRef="#ctx0" brushRef="#br0" timeOffset="86967.8441">6436 4302 467 0,'0'0'57'16,"0"0"-12"-16,0 0-20 0,0 0-11 16,0 0-8-16,0 0-4 0,0 0 3 15,0 0-4-15,110-25-2 0,-65 19 2 16,7-1-1-16,4 0 3 0,9 0 1 0,6-2 0 16,6-2-2-16,8-1-3 0,3 1 0 15,5 2 0-15,-2 0-2 16,6 0-2-16,0 2 0 0,4-2-4 15,-1 4-3-15,0 1-15 0,1-1-5 0,1 1-2 16,-2 1-9-16,0 1-15 0,-4-3-15 16,-2 3-17-16,-8-3-22 0,-2 1-4 15</inkml:trace>
  <inkml:trace contextRef="#ctx0" brushRef="#br0" timeOffset="87600.8332">7292 4645 363 0,'0'0'54'15,"0"0"-18"-15,0 0-2 0,-6-99 1 16,1 78 4-16,0 1-11 0,1 6-4 16,-2 1-8-16,-1-2-4 0,0 5-6 15,-3-4 0-15,2 7 1 0,-2 3-3 16,2-3-3-16,-3 5-2 0,-6 2-2 0,1 0 2 16,-7 7-1-16,3 5 1 0,4 3 0 15,-1 3 0-15,2 4 6 0,1 2-7 16,2 2 7-16,6 3-4 0,0 1-2 15,3 2 1-15,3 1-2 0,0 2 1 16,2 2-1-16,5 1 4 0,2 3-4 16,2 1 4-16,-2 2-2 0,1 2 0 15,-1-3 0-15,-2 0 0 0,-1-2 0 16,-2 0 0-16,-2-3 4 0,-2-2-3 16,0-1 4-16,0-3-2 0,-2-3-4 0,-5-6 2 15,1-2-2-15,-1-7 0 0,1-2 1 16,-4-2 1-16,6-3-1 0,-9 2-1 15,0-2 1-15,-6 0-3 16,-3 0 0-16,-1-1-2 0,3-1-8 0,2-4-12 16,6-1-26-16,4 0-38 0,-6 0-42 15,10 0-71-15</inkml:trace>
  <inkml:trace contextRef="#ctx0" brushRef="#br0" timeOffset="88340.2411">7988 5146 310 0,'0'0'70'0,"0"0"-12"0,0 0-16 0,0 0-12 16,0 0-10-16,0 0-3 0,-6-92-2 15,0 73-2-15,-3 2-1 0,1 6 0 16,1-1 3-16,-4 2-2 15,4 2 2-15,-4-3-4 0,-1 4-4 0,5 1-2 16,-6-2-5-16,4 4-2 0,5 0-1 16,-9 3-2-16,3 1-1 0,-5 0 1 15,-4 7-1-15,2 7 4 0,1 4 1 16,-1 5 1-16,4 2 0 0,1-1-1 16,2 0-1-16,6-8-1 0,2 3 1 0,2-1 2 15,0-1-2-15,6 4 0 0,-1-7 4 16,3-1-4-16,1-2 4 0,-3-3-6 15,1 0 2-15,1-6 1 16,-2 0 2-16,3-2 2 0,8 0-3 0,-4-4 1 16,3-8-4-16,-1-1 3 0,0-7-4 15,0-2 2-15,4-4 1 0,-2-3 0 16,2-1 0-16,-3-2 0 0,-2-3 1 16,-2 0-1-16,1 0 2 0,-6 0 1 15,-1 2 0-15,1 1 0 0,-4 4 2 0,0 8 0 16,-3 0 4-16,3 6 0 0,-3 0 2 15,0 3 0-15,0 4 2 0,0 1-3 16,0 6-1-16,0-2-3 16,0 2-3-16,0-1-1 0,0-1-2 0,0 2-1 15,0-3-3-15,0 2-1 0,0 1 2 0,0 0 1 16,0 7 3-16,4 8 1 16,2 10 0-16,0 4-1 0,0 4-1 15,-2 5 0-15,4 1-4 0,-2 4 2 16,0 1 0-16,-3-1 1 0,3 0 0 0,-2-1 4 15,2-6 1-15,-2-3-8 0,2-4 1 16,1-5-13-16,1-4-22 0,3-3-25 16,-4-5-66-16,5-4-66 0</inkml:trace>
  <inkml:trace contextRef="#ctx0" brushRef="#br0" timeOffset="88767.9755">8521 5188 497 0,'0'0'77'15,"0"0"-22"-15,0 0-19 0,0 0-18 16,0 0-7-16,0 0-6 0,0 0-1 16,0 0 2-16,0 0-6 0,0 0-1 0,0-88-1 15,0 63 2-15,0 2 0 0,-1-2 2 16,-2 0-2-16,-1-3 0 0,1-1-2 15,-3-3 5-15,2 0-4 0,-2 0 1 16,0 3 0-16,-1 2 0 0,1 4 1 16,2 5 1-16,-1 2-1 0,2 7 2 15,2 2 0-15,-2 3 0 0,3-1 2 16,-3 1-3-16,3-1 0 0,0 1-1 16,0 4-3-16,-1-1-1 0,1 1 1 15,0 0-1-15,0 0 2 0,0 13 2 0,0 7 0 16,0 7-2-16,0 3 2 0,1 1-4 15,-1 4 4-15,3-1-1 0,-3 2 0 16,3-2 1-16,-2-2-1 16,1-1 0-16,1-4 0 0,0-4-1 0,0-7-2 15,1-2-4-15,4-2 0 0,-3-4-3 0,4 1-4 16,4-2 1-16,4-4-5 16,10 0-18-16,5-3-32 0,0-3-63 15,6-4-74-15</inkml:trace>
  <inkml:trace contextRef="#ctx0" brushRef="#br0" timeOffset="89042.8373">9123 5106 723 0,'0'0'13'0,"0"0"-1"0,0 0-3 16,0 0-5-16,0 0-4 0,0 0-6 0,0 0-6 15,0 0-26-15,0 0-59 0,0 0-160 16,0-49-63-16</inkml:trace>
  <inkml:trace contextRef="#ctx0" brushRef="#br0" timeOffset="93768.7074">14444 4447 281 0,'0'0'39'16,"0"0"-4"-16,0 0-3 0,0 0-2 0,0 0-1 15,0 0-2-15,0 0 4 0,0 0-3 16,0-79 1-16,2 75-7 0,-2 4-5 16,0-7-5-16,0 2-7 0,0-1-3 15,0 1-3-15,0 1-2 0,-3 2-2 16,-6-1 1-16,-8 1 0 0,1 2 1 0,-7 6 0 16,1 4 1-16,1 1 0 0,0 1 0 15,3 3 0-15,0 0-1 0,1 0 0 16,2 0 1-16,2 2-4 15,6 1 0-15,1-6 5 0,5 6-2 0,1 2 9 16,0 1-4-16,1 7-2 0,5-7 0 16,6-2-1-16,-1-2 2 0,5-5-1 15,3-1 0-15,0-5 0 0,2-1 0 16,1-5-1-16,1 0 1 0,-1-4 0 16,0-4 0-16,-1-6 1 0,0-1-1 0,-3-5 0 15,-2-3 2-15,0-1-3 0,-3-2 4 16,-1-1-1-16,-5 1 3 0,-3 0 2 15,-1 1-3-15,-1-2 1 16,-2 0-2-16,0 0 3 0,0-1-1 0,-6-2-1 16,0 1 0-16,0-1 2 0,-2 3 0 15,-1-2 0-15,3 3-1 0,0-1-1 16,2 2 1-16,-2 7 5 0,2 0 0 16,4 8 0-16,-1 3 0 0,1 1-4 15,0 6-2-15,0-1-2 0,0 1-5 0,0-2-1 16,0 2-1-16,0 0 0 0,0 9 3 15,4 12 1-15,4 7 1 0,1 6-3 16,0 7 3-16,1 2-3 0,-3 5 3 16,2 1-2-16,0 0 1 0,-1-2-2 15,-1-6 0-15,2-3 1 0,-3-5-6 0,2-2 3 16,-3-4-9-16,1-3-13 16,-3-7-20-16,0-8-49 0,1 3-37 15,-1-5-80-15</inkml:trace>
  <inkml:trace contextRef="#ctx0" brushRef="#br0" timeOffset="94160.2969">14833 4622 558 0,'0'0'40'0,"0"0"-17"16,0 0-1-16,0 0-5 15,0 0-1-15,0 0-10 0,32-94-3 0,-25 66-5 16,2 2 2-16,1-1 5 0,-1-1-4 16,-2 3 4-16,-1-1-2 0,-2 2-3 15,-2-1 1-15,-2 1 0 0,0 0-1 16,-6 3 1-16,2 5-2 0,-2 0 1 16,3 7 0-16,-2 0-1 0,1 0 1 0,0 5-1 15,3 2-3-15,1 2-1 0,-2-1 1 16,1 1-1-16,-4 12 3 0,1 10 0 15,-2 5 0-15,6 3 0 0,0 0 1 16,0 0 0-16,0-1 1 0,4-1-1 16,2-1 1-16,0 1-4 0,1-2 0 15,-1-1 4-15,0-2-4 0,1 1 8 16,0-5-7-16,3-1 1 0,-4-5-2 16,3-1-5-16,0-3-8 0,2-2-12 15,7 1-14-15,-1-4-37 0,6-1-37 0,3-3-82 16</inkml:trace>
  <inkml:trace contextRef="#ctx0" brushRef="#br0" timeOffset="94409.7112">15452 4473 522 0,'0'0'72'16,"0"0"-22"-16,0 0-21 0,0 0-14 15,0 0-9-15,0 0-4 0,0 0-2 16,0 0-3-16,0 0-1 0,0 0-4 0,62-55-6 16,-36 49-7-16,1 2-13 0,0 2-20 15,1-1-38-15,-1 3-43 0,-7 0-55 16</inkml:trace>
  <inkml:trace contextRef="#ctx0" brushRef="#br0" timeOffset="94596.8526">15454 4667 443 0,'0'0'71'0,"0"0"-20"0,0 0-18 15,0 0-17-15,0 0-12 16,0 0-9-16,0 0-4 0,0 0-7 0,104-36-20 16,-69 25-35-16,3 2-53 0,2 1-75 15</inkml:trace>
  <inkml:trace contextRef="#ctx0" brushRef="#br0" timeOffset="95182.9767">16466 4471 490 0,'0'0'65'0,"0"0"-10"0,0 0-13 16,0 0-15-16,0 0-10 0,-29-80-8 0,26 70-4 16,0-2-3-16,1 2-1 0,2 6-1 15,0-2-1-15,0 1-1 0,0 5-4 16,0-2 0-16,0 2 1 15,2-1 0-15,8-1 2 0,5 2 1 0,10 0-2 16,-4 7-1-16,1 8 2 0,-2 1 1 16,2 3-2-16,-1 2 2 0,-2 0-3 15,-1 4 3-15,-5-2 3 0,-2 2-3 16,-5-1 4-16,-3-6-5 0,-2 1 0 16,-1-1 2-16,0-6 1 0,-4 3 1 0,-2-4 3 15,5-7-1-15,-2 1 4 0,3-5 2 16,-6 0-1-16,2 1 1 0,-6-1-1 15,-2 0-2-15,2-3 2 16,-2-5-1-16,4 1-1 0,1-6-4 0,1-4-1 16,6-1 0-16,0-8-5 0,0 0 4 15,6-1-6-15,5 0 3 0,2-1 2 16,2 1-3-16,3 0 1 0,-2 2-3 16,3 2-1-16,-2 5-1 0,-1 3-3 15,2 1-5-15,-1 4-3 0,3 2-12 0,0 4-25 16,2 1-20-16,-6 3-31 0,6 0-25 15,-3 0-39-15</inkml:trace>
  <inkml:trace contextRef="#ctx0" brushRef="#br0" timeOffset="95868.6581">17345 4502 510 0,'0'0'51'0,"0"0"-6"0,0 0-11 16,0 0-19-16,0 0-5 0,0 0-1 16,15-79 0-16,-14 68-1 0,-1 5 0 15,0-6-3-15,0 6-3 0,0-6-3 16,0 0 2-16,-1 5-3 0,-4-1-1 16,1 5-1-16,-5-4-4 0,2 3-3 0,-6 4-1 15,-6 0-1-15,-4 7 4 0,-6 10 3 16,0 3-1-16,1 4 3 0,2 1-3 15,4-1-3-15,4 0-8 16,7-2-1-16,3-6 4 0,4 2 0 0,4-1 11 16,0-5 0-16,0 5-3 0,0-7-5 15,6 0-1-15,-2-3 0 0,5-2 4 16,0 1 6-16,4-6 2 0,6 0 0 16,1-2-2-16,6-9-1 0,-2 1-3 15,-2-3-2-15,0-1 1 0,-2 0 0 0,-3-1 3 16,-1-1 5-16,-1-2 1 0,-2 0 5 15,-2 0 1-15,0-2 9 0,-2-1-1 16,-1-2-1-16,-4-3 5 0,1-2-9 16,-4-4 5-16,-1-3-7 0,0-3 0 15,0-1-1-15,0 0 0 0,-3 4 5 0,-1 4 0 16,1 8-3-16,-2 3 1 16,4 8-2-16,-1 6-2 0,1 1-4 15,1 5-4-15,0 0-1 0,0 0-1 16,0 2 1-16,0 18 1 0,0 10-1 0,0 13-1 15,0 3 0-15,0 3-1 0,1 2-2 16,1 3 0-16,-1-2 4 0,1-1 1 16,1-2-4-16,0-4-9 0,1-4-7 15,2-6-7-15,2-7-7 0,1-6-16 16,3-4-39-16,-1-6-47 0</inkml:trace>
  <inkml:trace contextRef="#ctx0" brushRef="#br0" timeOffset="96441.1791">17781 4277 443 0,'0'0'52'0,"0"0"-16"16,0 0-15-16,0 0-10 15,0 0-6-15,0 0-3 0,0 0-2 0,0 0-1 16,0 0 0-16,0 0-2 0,-77 55 2 16,69-30 1-16,0 4-1 0,2 1 2 15,2-2-1-15,1 1 0 0,1 0 4 16,2-2-4-16,0 0 4 0,2-2-4 16,2-4-1-16,5-3 2 0,2-4-2 15,-2-3 1-15,4-6 3 0,5-3-1 0,2-2 1 16,5 0 0-16,1-5-5 0,1-10 0 15,-1-1-2-15,3-4 3 0,-2-3 4 16,1 0-1-16,-4-2-2 0,-3-2 1 16,-3 0-3-16,-4-1 4 0,-2 1 4 15,-6-4-2-15,-1 1 2 0,-5-1-1 0,0 1 3 16,-5 0-2-16,-6 2 5 16,-2 4 2-16,-7 3-2 0,-2 5-2 15,-4 5-4-15,-3 6-4 0,0 5 0 16,-2 0 0-16,4 12-2 0,0 4 2 0,2 4-2 15,3 3 0-15,5 2-3 0,4-3 2 16,3 1-2-16,6 0 2 0,2-2 1 16,2-1 1-16,4 0 1 0,8-2 1 15,1-2-2-15,4-2 2 0,1-2-1 16,5-3 2-16,1-1 0 0,1-1-1 0,1-2-2 16,0-2 0-16,0 0 0 0,-7-1 0 15,1-2 1-15,-1 0-1 16,-6 0-2-16,6 0-5 0,-8 0-9 15,-5-2-16-15,3-1-41 0,-6 0-66 0,-2 0-117 16</inkml:trace>
  <inkml:trace contextRef="#ctx0" brushRef="#br0" timeOffset="96669.93">18263 4550 649 0,'0'0'11'0,"0"0"-11"0,0 0-11 0,0 0-41 16,0 0-102-16,0 0-145 0</inkml:trace>
  <inkml:trace contextRef="#ctx0" brushRef="#br0" timeOffset="104608.6778">28267 10689 166 0,'0'0'48'0,"0"0"-9"15,0 0-11-15,0 0-4 0,0 0-2 0,0 0 1 16,0 0 0-16,0 0-6 16,0 0-3-16,-3-53-5 0,3 52-5 15,0-1 1-15,0-3 0 0,0 1-2 16,6-2 0-16,0-1 0 0,4 4-2 0,8 2 0 15,-1-1 0-15,5 2-1 0,-1 0 0 16,-2 2-1-16,-1 2 0 0,0 4 1 16,-3 1-1-16,-1 2 1 0,-2 3 1 15,-3 1-1-15,-1 0 0 0,-2-1 1 16,-3 1 0-16,-2-3 2 0,-1 1 0 0,0 5-1 16,0-5 0-16,-1 5 1 0,-1-7 0 15,1-7 1-15,1 2 2 16,0-6 4-16,0 0 4 0,-2 0 8 15,2 1-3-15,-1 1 1 0,-1-2-6 0,-2 0-4 16,-1 0-1-16,-3-4-3 0,-1-6 0 16,4 1-1-16,-4-4-1 0,3-3-1 15,3 6 0-15,-1-8-2 0,1 1 0 16,0 5 0-16,2-6 0 0,1 8 0 16,0-3 0-16,0-5-1 0,4 4 0 0,5-6-1 15,0 3 1-15,5 0 0 0,-1 1 0 16,3 1-1-16,1 1-4 0,1 3 4 15,2 0-5-15,-1 2 5 0,-5 3-1 16,4 3-5-16,0 3-6 0,-5 0-4 16,6 0-5-16,-4 4-4 0,-3 5-10 15,2 5-28-15,-7-2-33 0,-3 6-50 16</inkml:trace>
  <inkml:trace contextRef="#ctx0" brushRef="#br0" timeOffset="106800.669">29226 10658 17 0,'0'0'17'0,"0"0"2"16,0 0 0-16,0 0 1 0,0 0 0 0,0 0 1 15,0 0 2-15,0 0 0 0,0 0-1 16,0 0 2-16,-32-39-3 0,31 35-2 16,-1-1-3-16,1 2-3 0,1 3-2 15,-2-2-1-15,2 2 1 0,0-1-4 16,-1 0-2-16,1 1-1 0,-1-2-3 16,1 2-1-16,-2-1 1 0,2 1 0 0,-1 0 4 15,1 0 1-15,0 0 1 0,0 0 2 16,-2 4 1-16,2 2 2 0,0 7-2 15,0-3-1-15,0 3 0 16,0-2-1-16,0 3-1 0,0-2-2 0,0 2 1 16,0-3-1-16,0 4 1 0,0 3-2 15,0-6 2-15,0 8-3 0,2-2 2 16,-1-1-3-16,1 6 0 0,-1 0 0 16,0-1 2-16,1 1-3 0,-2 1 1 15,0 2 0-15,0-1-1 0,0 2-1 0,0 2 2 16,0-1-2-16,-3-1 0 0,-1-1 2 15,-2-2-2-15,3-1 5 0,0-2-4 16,0-6 3-16,2 2-1 0,-1-5-3 16,2 2 0-16,-1 0 0 0,1-1 0 15,-1 2 0-15,1-1 0 0,0 4-1 16,0-6 1-16,0 7 0 0,0-1 1 0,0-7-1 16,0 9 1-16,0-2-1 15,0 1 0-15,1 8-1 0,0-1 1 16,-1 0 0-16,2 2 0 0,-2-1 0 0,0-2 0 15,0 0 0-15,0-7 0 0,0 0 0 16,0 1 0-16,0-6 0 0,0 5 0 16,0-5 0-16,0 0 0 0,0-1 0 15,0 2 0-15,0 6 0 0,-2-2 0 16,1 6 3-16,-2-1-2 0,0 0 2 0,0-1-4 16,0 0 1-16,-1-1 0 0,1-4 0 15,0 0 1-15,2 1-1 16,-2 0 0-16,0 1-1 0,2-2 0 15,-1-5 1-15,1 1 0 0,-1 0-1 0,2-2 1 16,0 1 0-16,0-3-1 0,0 2 2 16,0 0-1-16,2-3 0 0,-1 2 0 15,1 0-1-15,-1 0 2 0,1-2-1 16,-1 2 1-16,2-1-2 0,-3-5 1 16,1 5 0-16,1-3 0 0,-2 5 1 0,1 1-1 15,1-1 0-15,-2-1 0 0,0-5 0 16,1 1 0-16,-1-1 0 0,0 1 1 15,0-2-1-15,0 3 0 16,0-7 0-16,0 0 0 0,0 0 0 0,0 1 0 16,3 5 1-16,-3-1-1 0,0 2 0 15,1-1 0-15,-1-6 0 0,0 0 0 16,0 0-1-16,0 5 2 0,0 2-1 16,0-1 0-16,0 1 0 0,0-7 0 15,0 0 0-15,0 0 0 0,0 1 0 0,2 1 1 16,-2-1-1-16,0 0-1 0,0 1 1 15,0 3-1-15,0 2 1 0,0-1 0 16,0-1-1-16,0 2 2 0,0-1-1 16,0 1 0-16,0 3 0 0,0-4-1 15,0 0 1-15,0 0 0 0,0-6-1 0,-2 0-1 16,2 0 0-16,0 2-3 0,0 0 1 16,0-1-2-16,0 0 1 15,0 0-1-15,0 1-2 0,0 0-9 16,0-2-13-16,0 1-27 0,0-1-33 0,0 0-27 15</inkml:trace>
  <inkml:trace contextRef="#ctx0" brushRef="#br0" timeOffset="107517.3997">29219 11105 122 0,'0'0'30'0,"0"0"1"15,0 0-5-15,0 0-6 16,0 0-5-16,0 0-7 0,0 0-3 0,0 0-2 16,0 0-1-16,-6-12 2 0,6 12 3 15,0 0 4-15,-1 0 3 0,1 0 4 16,-4 0 1-16,1 10 1 0,1 1-1 16,-1 9-1-16,0 0 2 0,3 1-3 15,0 8-4-15,0-4-2 0,0 1-2 0,0 0-2 16,0-2-1-16,3 0 1 0,0 1 1 15,-1 1-1-15,-1 1 1 0,1 3-2 16,-1 4-1-16,-1 2 2 0,0 4-4 16,0-1 1-16,0 4-2 0,0-4 1 15,-1 0-3-15,-2 0 0 0,0-5 4 0,0 1-3 16,1-3 3-16,-1-3-2 16,2-8-2-16,1-1-1 0,0-8 0 0,0 0 0 15,0 0 0-15,0 0 1 16,0-1 1-16,0 0-1 0,1 1 1 0,1-1 1 15,-1 4 2-15,1-5 1 0,-1 7 1 16,1-7 0-16,-2 3-2 0,0 1-1 16,0-1-1-16,0 1-1 0,0 2 0 15,0 3-1-15,0-6 0 0,0 6 1 16,-2-6-1-16,1 0 1 0,-1-1-2 0,2-6 1 16,0 0 0-16,-1-2 0 0,1 2 0 15,0-1 1-15,0 1-1 16,0-6 0-16,0 0 0 0,0 0 0 15,0 1 0-15,0 1 0 0,0 0-1 0,0-1-1 16,0 0 0-16,0 0 0 0,0 2 0 16,0 3-1-16,0 0-1 0,-3 4 1 15,1 0-2-15,1-6-1 0,-1 7-2 16,1-6-3-16,0 2-8 0,-1 4-16 16,1-7-26-16,-1 0-42 0,2 3-75 0</inkml:trace>
  <inkml:trace contextRef="#ctx0" brushRef="#br0" timeOffset="108997.0377">25641 12275 93 0,'0'0'27'15,"0"0"3"-15,0 0 1 0,0 0 2 16,79-8-5-16,-69 7-3 0,3 0-4 0,4-4-3 15,2 2-2-15,5-1-1 0,-1-1-4 16,1-1-1-16,2 1-2 0,0 0-1 16,1-2 1-16,2 1-1 0,0-1 1 15,1 2-1-15,1 1 1 0,-1 0 0 16,2 3 2-16,-2 1-6 0,2 0 1 0,0 0-2 16,1 3-1-16,0 1 1 0,2 1-1 15,4-3 1-15,2 2 1 16,1-3 0-16,2-1 0 0,0 0 1 15,1 0-2-15,4-5 2 0,-2-2 1 0,1 0-1 16,1-1 0-16,-2 1-2 0,0 1-3 16,-2 1 2-16,1 0-2 0,-2 4 1 15,2-1 2-15,-1 2-2 0,1 0 0 16,1 0 0-16,2 0 0 0,-1 3-1 16,2 1 1-16,-4 0-2 0,1 3 1 0,-5 0 1 15,-2 0-2-15,-4 2 1 0,-1 2 0 16,-2-2 0-16,-1 0 2 0,0-1 1 15,1-2-1-15,0-1 1 16,1-3 0-16,2 2 2 0,0-4 0 0,1 0 2 16,0 0-2-16,0 0-1 0,0-2-1 15,0-1 0-15,-2 0-2 0,1 0 0 16,-1-1-1-16,1 2 0 0,-1-1 0 16,2 1 0-16,-1 1-1 0,-1 1 1 15,1 0-1-15,-3 0-1 0,-1 1 2 0,-2 5 0 16,-2 0 0-16,1 2 0 0,-3-3 2 15,1 4-1-15,-1-3-1 0,1-1 2 16,0 0-1-16,0 0 0 0,-1 0-1 16,0-1 0-16,0 0-1 0,-4 0 1 15,1-1 0-15,0 1 0 0,0-1-1 0,-2 0 1 16,2 0 0-16,-3 0 0 16,-4-1 1-16,0 0-1 0,-4-1 1 15,0-1-1-15,2 2 1 0,-1-2 0 16,1 0 0-16,-1 0 2 0,1 0-3 0,-2 0 2 15,1 0-1-15,-9 0 2 0,8 0 0 16,-6 0-2-16,7 0 0 0,-2 0 0 16,1 0-1-16,8 0 1 0,-8 0 0 15,7 0-1-15,-9 0 0 0,0 1 0 16,0 0 0-16,-3 2 0 0,3 0 0 0,-6-2-1 16,1 2 1-16,-5-3-2 0,0 0 0 15,0 0 2-15,1 1 0 16,1-1 0-16,-1 2 1 0,1-2 0 15,-1 0 1-15,1 1 1 0,-2-1-2 0,1 0 1 16,-1 0 1-16,2 2-1 0,-2-2 0 16,1 0-2-16,-1 0-1 0,2 0-3 15,-2 0-6-15,1 1-19 0,-1-1-43 16,0 0-46-16,0 0-94 0</inkml:trace>
  <inkml:trace contextRef="#ctx0" brushRef="#br0" timeOffset="110340.055">28107 11478 43 0,'0'0'21'0,"0"0"2"0,0 0 1 15,0 0 3-15,0 0 5 0,0 0-1 16,0 0-3-16,0 0-3 0,0 0-2 16,0 0 0-16,4-10 0 0,-4 10 2 15,0-2-2-15,0 2-3 0,0-1 1 16,0 1-4-16,0-1-6 0,0 1-1 0,0-2-3 15,0 2-4-15,0-2-1 0,0 2-2 16,2 0 0-16,-2 0 0 0,4 0 0 16,3 4 1-16,-1 1-1 0,4 4 2 15,-3 2-1-15,-1-3-1 0,2 4 0 16,0 1 0-16,-2 1 1 0,3 4 0 0,-1-3 1 16,-1-2-1-16,-1-1 0 15,2 3 0-15,-3 0 1 0,5 5-1 0,-2 0 1 16,-3-1 0-16,1 1 0 15,0 1-1-15,0 1 2 0,-3-1-3 0,-1 1 1 16,1 3 2-16,-1-1-3 0,-1 0 2 16,1 1-2-16,-1-2-1 0,1-7 1 15,1 2 0-15,-2-1-2 0,1-5 1 16,-1 5 1-16,1-7-1 0,-2 1 1 16,1 0-3-16,-1-1 1 0,0 1 0 0,0 0 0 15,0-1 0-15,0 1-1 16,0 1 1-16,-3-3 0 0,2 2 0 0,-2-1 1 15,0 1-2-15,0 0 3 16,0-1-1-16,0 0 1 0,0 0 0 0,2-6-2 16,-2 6 2-16,1-6 0 0,0 0-1 15,0 1 1-15,2-5-1 0,-1 0 0 16,1 0-1-16,0 2-1 0,-2-1 0 16,2 1 0-16,-1 0 0 0,1-1 2 15,0 0 0-15,0 1 1 0,-2 0 0 0,2-1 0 16,0 0 1-16,0 0 0 0,0-1 1 15,0 3 1-15,0-2-2 0,0 0 0 16,0-1 0-16,0 2-1 0,0-2 0 16,0 2 1-16,0-2-1 0,0 1 1 15,0-1 2-15,0 1-2 0,0-1 1 0,0 0 1 16,0 2-3-16,0-2 1 16,0 0 1-16,0 0-4 0,0 0 1 15,0 0-3-15,0 0-3 0,0 0-4 16,0 0 0-16,0 0-3 0,0 0-5 0,0 0-4 15,0 0 1-15,0 0-3 0,0 0-1 16,0 0-6-16,0 0-11 0,0 2-3 16,0-2-11-16,0 1-22 0</inkml:trace>
  <inkml:trace contextRef="#ctx0" brushRef="#br0" timeOffset="113241.0918">27877 12902 216 0,'0'0'56'0,"0"0"-11"0,0 0-7 16,0 0-4-16,0 0-6 0,0 0-5 15,0 0-6-15,0 0-6 0,0 0-6 0,0 0-1 16,0-17-5-16,0 16 2 0,0 1 0 16,0 0 0-16,2 0 1 0,3 5-1 15,4 7 0-15,0 4 0 0,-1 2-1 16,2-1 0-16,-4 2 0 0,0-3 2 16,-2 2-2-16,-1-4 1 0,0 2-1 0,-1 2 1 15,-1-6-1-15,-1 6 2 0,2-8-1 16,-2-3 0-16,0 5 2 0,0-6-1 15,0-1 1-15,0 2-1 0,0-7 1 16,0 0 3-16,0 0 5 0,0 2 4 16,0-1 3-16,0 0-2 0,0 0-4 15,0-1 0-15,0 0-3 0,-3 0 1 16,-3-5-2-16,0-9-2 0,0-4 0 16,2-3-2-16,2-2 1 0,2-3-2 15,0-1 2-15,5-3-3 0,0-1 0 0,3 2-3 16,-1 0 1-16,3 5-3 0,-1 1 0 15,-2 8-2-15,0 3-2 0,0 4-4 16,1 2 0-16,-1 0-4 16,-4 3 1-16,8 0-7 0,-1 3-7 0,5 0-17 15,5 5-19-15,-3 5-27 0,-6-2-17 0,-1 6-33 16</inkml:trace>
  <inkml:trace contextRef="#ctx0" brushRef="#br0" timeOffset="114695.7564">28432 12829 466 0,'0'0'46'0,"0"0"-21"16,0 0-15-16,0 0-3 0,0 0-4 0,0 0-3 16,0 0-2-16,0 0-1 0,0 0-1 15,0 0 2-15,-51-1 1 16,39 20 0-16,1 3 0 0,4 0 0 15,0 3 0-15,3-1 1 0,1 0 0 0,1-8 0 16,1 4-1-16,0-1 1 0,1-5-2 16,0 6 1-16,0-8-1 0,0-2-2 15,0 0 1-15,2 0-2 0,3-2-1 16,-2-6 2-16,5 3 0 0,-2-3 0 16,4-2 3-16,9 0 0 0,-4 0 1 0,6-5 0 15,-5-2 1-15,0-1 0 0,-1-1 0 16,-1-1 2-16,-1 2 1 0,1-3 0 15,-2 0 2-15,2 1-1 16,-1-2 2-16,-4 3-1 0,3 1 3 0,-7 2 2 16,1-2-2-16,0 1 0 0,-3-1 1 15,1-1-2-15,-1 4 3 0,0 2-1 16,-3 3-1-16,0-1 0 0,0 1-4 16,0-2-4-16,0 1 0 0,0 1-1 15,0 0-1-15,-11 0 1 0,-3 6-2 0,-3 6 2 16,4 3-1-16,-1 2 1 0,4 1-2 15,-1 1 1-15,3 1-1 0,2-6 1 16,2 1-1-16,1-5-1 0,1-5 2 16,2 8-3-16,0-8 2 0,0 5-1 15,2 0 1-15,-1-5 0 0,5 1 1 0,-3-3 0 16,0-1 1-16,2 1 1 16,-5-3 0-16,5 0 1 0,1 0-1 15,4 0 0-15,0-2 0 0,-3-4 0 16,2 2 1-16,-3-3 0 0,2 1 1 0,-5 3 1 15,1-4-1-15,-2 2 0 0,-1 1-1 16,2 1 0-16,-3-4 1 0,0 2-1 16,0-8-1-16,0 3 1 0,-3-2-1 15,0 1 0-15,0 0 0 0,1-1-1 16,-1 1 0-16,1 0 1 0,0 6-1 0,2-6 1 16,0 5-2-16,0-6 0 0,2-5-1 15,7 6-2-15,4-6 0 0,4 3-1 16,2 2 1-16,3 1-2 15,-2 2 1-15,1 0-2 0,-3 0 1 0,-5 4 1 16,2 0 2-16,-5 3 2 0,1-1 1 16,-1 0-1-16,-5 2 0 0,1 1 1 15,-6 0 0-15,0-3 1 0,0 3 0 16,1 0 0-16,1 0 0 0,3 0 1 16,-2 3 1-16,1 1 0 0,-1 3-2 0,-1-2 2 15,-1 6-2-15,-1-1-1 0,0 3 1 16,0 4-2-16,-1 0 1 15,-4 6 0-15,1-2-1 0,-3-1 2 16,3-1-3-16,-1-6 2 0,2 5-1 0,2-8-1 16,-1 4 1-16,2-2 1 0,0 0-1 15,0 0 1-15,0-8 0 0,0 7-1 16,0-6 1-16,0 0 1 0,2-1-1 16,-2-4 2-16,0 0-1 0,0 0 0 15,0 2-1-15,1-1 0 0,-1 1-2 0,0-1 1 16,2 1-5-16,-2 0-9 0,0-1-16 15,0-1-24-15,0 2-34 0,3 2-26 16,-2 1-32-16</inkml:trace>
  <inkml:trace contextRef="#ctx0" brushRef="#br0" timeOffset="115208.5212">29006 12952 400 0,'0'0'69'0,"0"0"-15"0,0 0-15 16,0 0-7-16,0 0-9 0,0 0-4 16,0 0-8-16,0 0-4 0,0 0-5 15,9-70-1-15,-9 70-1 0,-1 7 1 16,-7 5-2-16,-2 8 1 0,-1-1-1 16,-1 2 1-16,1 2-1 0,2 0 1 0,2 0-1 15,1-7 0-15,1-1-1 16,3-4-1-16,2 0 0 0,0-1 1 0,0 0 1 15,0-1 0-15,8-5 0 0,0 2 2 16,2-5-1-16,7 1 1 0,-1-2 1 16,6-2-1-16,-4-5 0 0,1-4 1 15,-1-1-1-15,-1-3-1 0,-1-1 2 16,-2 2-3-16,1-4 3 0,-5-1-1 16,1-2 0-16,-3 0 2 0,-3-2 0 0,-2 6-3 15,-1-3 1-15,-2 1 1 0,-2 1 0 16,-5-4 0-16,-3 4 1 0,0 6-1 15,-2 4 0-15,5 5-1 0,-6 2 0 16,-2 1-1-16,1 0 0 0,-2 6 1 16,2 5-1-16,4 1-1 0,-1 3 0 15,4-3 0-15,2 3 1 0,2-4 1 16,1 1-1-16,1 0-1 0,1-1 1 16,0 3-1-16,9-3 1 0,5-1 0 15,0-3 1-15,5-3-1 0,3-3 0 0,0-1 2 16,1 0-3-16,1 0 0 0,-1-1-2 15,-1-1-3-15,3 0-6 0,-1 1-14 16,1 1-31-16,-2 0-48 0,-6 0-86 16,3 3-83-16</inkml:trace>
  <inkml:trace contextRef="#ctx0" brushRef="#br0" timeOffset="120923.9547">4893 6757 423 0,'0'0'67'15,"0"0"-14"-15,0 0-14 0,0 0-10 16,0 0-7-16,0 0-6 0,0 0-5 16,0 0-6-16,0 0-4 0,0 0-3 15,-30-5-6-15,28 5 0 0,2 0 3 16,0 0 3-16,12 0 3 0,8-2-1 0,9 2-3 16,1-1-1-16,2-1 0 0,0 0-2 15,0 1-1-15,-2 1-14 0,-2 0-21 16,-1 0-34-16,-9 0-44 15,-1 8-62-15</inkml:trace>
  <inkml:trace contextRef="#ctx0" brushRef="#br0" timeOffset="121122.337">4799 7191 488 0,'0'0'67'16,"0"0"-20"-16,0 0-13 0,0 0-13 15,0 0-12-15,0 0-7 0,0 0-1 16,0 0-1-16,0 0-1 0,81-57 2 16,-48 48-6-16,2 2-10 0,1 6-2 15,2 1-8-15,1 0-4 0,1 7-16 16,4 3-67-16,2 3-76 0</inkml:trace>
  <inkml:trace contextRef="#ctx0" brushRef="#br0" timeOffset="121851.5732">7814 6398 406 0,'0'0'39'16,"0"0"-14"-16,0 0 0 0,-43-80 5 15,34 62-2-15,2 7-10 0,-2 0-7 16,5 5-2-16,-3 1-5 0,-1 1-2 16,-2 4-3-16,-7 0 0 0,0 9 0 15,-7 9 1-15,1 7 0 0,-1 3 0 0,1 2 0 16,4 1 0-16,3-1-4 0,6 1 4 15,2-1 4-15,7 0-4 0,1 4 6 16,0 0-4-16,1 1-1 16,5 4 3-16,2 1-3 0,-1 2 0 0,3 0-1 15,0 2 1-15,0 2-2 0,0-1 2 0,0 3-2 16,-2-2 2-16,0-2 0 0,-2-1 0 16,0-4 2-16,-5-1-2 15,-1-4 2-15,0-1-3 0,-3-3-1 16,-4-3 2-16,-4-4-1 0,-1-3 0 0,5-8 2 15,-6-3-1-15,0-1 1 0,3-3-1 16,-8 0-2-16,0-5-1 0,0 0-8 16,-5 0-21-16,3-9-52 0,7 2-72 15,0-7-124-15</inkml:trace>
  <inkml:trace contextRef="#ctx0" brushRef="#br0" timeOffset="125148.5284">8504 6709 429 0,'0'0'44'0,"0"0"-7"16,0 0-10-16,0 0-7 0,0 0-5 15,0 0-5-15,0 0-1 0,0 0-4 16,0 0 0-16,-23-30-2 0,23 30-3 0,0-2-2 16,0 2-6-16,0-2 0 0,0 2 0 15,0-1 0-15,0 1 3 16,13 0 1-16,3 0-1 0,8 0 4 15,-1 6-1-15,-1 4 0 0,0 3 1 0,-2 2-3 16,-4 3 3-16,-3 3 0 0,-4 4 0 16,-5 0 0-16,-2 3 2 0,-2 1-1 15,0-4 1-15,-2 1 1 0,-1-8 0 16,-1-4 2-16,2-5 0 0,1-4 3 16,-1-1 7-16,2-4 8 0,-1 0 3 0,-2 0-2 15,-4-2-4-15,-5-10-8 0,-1-6 0 16,2-4-1-16,2-3-2 0,2-2-1 15,1-3-5-15,-1 1-1 0,4-1-1 16,3 1 0-16,0 2-1 0,0 2-1 16,3 4-1-16,1 6-1 0,2 1-1 15,1 2-2-15,-1 5-2 0,7-4-3 16,-3 5-1-16,6 1-1 0,7 2-8 16,0 1-19-16,5 2-31 0,1 0-33 15,2 2-26-15,4 1-47 0</inkml:trace>
  <inkml:trace contextRef="#ctx0" brushRef="#br0" timeOffset="125684.6916">9732 6585 293 0,'0'0'75'0,"0"0"-12"16,0 0-11-16,0 0-6 0,0 0-16 16,0 0-2-16,0 0-12 0,0 0-4 0,-32-79-3 15,29 73-5-15,-4 1-3 0,1 3-2 16,-7 2-4-16,-9 0 2 0,2 3 4 15,-9 10-3-15,3 3 5 16,0 2-5-16,3 2 0 0,1 2 2 0,5-1-1 16,2 1 0-16,2 0 0 0,5-1-1 15,2 2 0-15,0 1 1 0,5 2 0 16,1 0-1-16,0 1-1 0,8 2 0 16,-2-3-2-16,6 1 3 0,1 0-4 15,0-4-1-15,1-1-7 0,4-5-14 0,0-1-23 16,1-4-17-16,3-6-16 0,2-2-8 15,1-4 4-15,4 0-17 0</inkml:trace>
  <inkml:trace contextRef="#ctx0" brushRef="#br0" timeOffset="126121.1447">9940 6771 430 0,'0'0'70'16,"0"0"-20"-16,0 0-14 0,0 0-11 0,0 0-8 15,0 0-6-15,0 0-6 0,0 0-3 16,0 0-3-16,0 0-2 0,-35-46 0 16,30 46-2-16,-7 0-2 0,-4 4 0 15,0 8 2-15,-1 4 3 0,1 6 2 16,-1 2 1-16,2 4-1 0,1 2 0 0,2-2-1 16,5 0 0-16,1-9-2 0,3 3-2 15,3-4 2-15,0 1 0 16,0 3 1-16,4-6 0 0,4-4-5 15,-1-1-2-15,4-4-2 0,-2 2-2 0,6-4-9 16,0-4-1-16,0-1 1 0,8 0 1 16,0-8 6-16,3-2 2 0,-1-4-1 15,-2-1 1-15,0-3 6 0,-3-2 5 16,-5 1 4-16,-5-3 1 0,0-1 4 16,-6 0 3-16,-1 6 4 0,-3-2 0 0,0 1 2 15,0 1 2-15,-6-4 0 0,-1 7 0 16,-1 2-2-16,-3 1-1 0,-3 4-5 15,1-1-2-15,-2 3-4 16,4 4-2-16,-1-1-2 0,-2 2-2 0,10 0-1 16,-1 0-4-16,5 0-3 0,-1-1-2 15,1 1-8-15,0 0-16 0,0 0-28 16,4 8-38-16,2-1-58 0</inkml:trace>
  <inkml:trace contextRef="#ctx0" brushRef="#br0" timeOffset="126508.3176">10287 6671 417 0,'0'0'60'0,"0"0"-13"16,0 0-10-16,0 0-8 0,0 0-11 16,0 0-5-16,0 0-6 15,0 0-6-15,0 0-2 0,-33-33-2 16,14 33 1-16,4 10 0 0,-3 5 0 0,2 4 1 15,3-1 0-15,4-4-1 0,5-1 1 16,1-2-2-16,1 1 1 0,1 0-3 16,1-2 2-16,0 3-1 0,0-2-2 15,4 2-2-15,1-5 0 0,2 2-3 16,-1-2 4-16,4-4 2 0,1 4 0 0,4-2 6 16,1 2 1-16,1 1-1 0,-4-1-1 15,4 0-3-15,-2 2 0 16,-6-4 0-16,2 3-1 0,-2 0-1 15,-5-3 1-15,2 2-2 0,-2-1-1 0,-4-2 3 16,0 5 2-16,0-1 1 0,0 1 3 16,-4 3-1-16,-2-5 1 0,-3 2 0 15,2-5-1-15,-4-2-1 0,2 0-1 16,5-3-9-16,-5 0-23 0,3 0-30 16,2 0-41-16,1-11-48 0</inkml:trace>
  <inkml:trace contextRef="#ctx0" brushRef="#br0" timeOffset="127068.1516">10578 6671 322 0,'0'0'85'0,"0"0"-13"0,0 0-15 0,0 0-15 16,0 0-9-16,0 0-6 0,0 0-9 15,0 0-6-15,0 0-8 0,11-24-5 16,-11 24-2-16,0 0-2 0,-9 3-1 16,-2 7 1-16,-4 7 2 0,4 4-2 15,2 2 4-15,2 1 1 0,1 3-1 0,3 0 1 16,1-3-2-16,2 0 0 0,0-3 1 16,5-1-1-16,5-2 1 15,1-6-1-15,3-1-2 0,-4-5 3 16,6-1 1-16,0-4 0 0,4-1 2 0,3 0-2 15,-1-8 0-15,0-4 0 0,-1-1 0 16,-3-1 0-16,0-2 0 0,-3 0 2 16,1-2-1-16,-3 0 1 0,1-2 0 15,-2-1 0-15,-2 1-1 0,-3-1 1 16,-1 6 0-16,-6-4 1 0,0-1 0 0,-3 1-1 16,-5-5-2-16,-3 2 3 0,0 4-1 15,-5 3 5-15,0 3-2 0,-4 3-2 16,-2 3 0-16,6 1-4 15,-3 5 1-15,2 0-1 0,-2 3-1 0,-2 7-1 16,3 3 1-16,2 1 0 0,6-1 0 16,3-1 1-16,4-1-1 0,1 0 0 15,2 5 1-15,0-5 0 0,2 4 0 16,5-1 0-16,3-3 2 0,5 4 1 16,1-3 1-16,1-3-1 0,-1 0 1 0,4-3-5 15,-2 0 2-15,-4-3-1 0,1 0-4 16,2 0-2-16,1 1-7 0,3 0-18 15,-1 0-18-15,-5 1-52 0,0 1-88 16,-4-2-70-16</inkml:trace>
  <inkml:trace contextRef="#ctx0" brushRef="#br0" timeOffset="131168.3051">11821 6675 379 0,'0'0'54'0,"0"0"2"0,0 0-14 16,0 0-12-16,0 0-16 0,0 0-6 16,0 0-3-16,0 0-4 0,0 0 1 15,-9-85-3-15,9 78 1 0,6 1-2 16,0 0 0-16,3 3-1 0,7 0-1 0,-2 3 1 16,8 0-5-16,-2 5-2 0,-4 2 3 15,4 2-1-15,-2 0 5 0,-1 3 1 16,-1 1 1-16,0-1-1 15,-2 1 4-15,-1 1-2 0,-4-3 1 0,-2 2-3 16,-2-4-1-16,-1 2 2 0,-1 1 1 16,-2 0 1-16,-1 0 4 0,0 1 1 15,0 0 1-15,0-2 0 0,0-1-1 16,-1-5-1-16,-1 1 1 0,2-6 0 16,-1 0 3-16,1 0 2 0,0 0 3 0,-2 0 2 15,2 0-2-15,0 2-3 0,-2-2-2 16,0 0-5-16,1-5-2 15,-2-7 1-15,0-5-2 0,3 1 1 16,0-8 0-16,0 3 0 0,0-1-1 0,0 0-1 16,0 1-3-16,4-2 0 0,1 0-3 15,3 2 0-15,-1-1-2 0,2 3-4 16,1 1 3-16,5 3-3 0,-2 0 2 16,4 0 3-16,5 4-2 0,0 0-3 15,2 4-11-15,2 1-15 0,0 1-13 0,0 4-28 16,6 1-21-16,-3 2-42 0</inkml:trace>
  <inkml:trace contextRef="#ctx0" brushRef="#br0" timeOffset="132004.065">13352 6645 537 0,'0'0'34'16,"0"0"-18"-16,0 0-9 0,0 0-5 15,0 0 1-15,0 0 0 0,0 0 2 16,0 0-1-16,0 0-2 0,-56-77-2 16,53 75-2-16,-5 2-2 0,-2 0-2 15,-8 0 0-15,-1 4 3 0,-1 6 0 0,3 3 3 16,-5 4 0-16,3 1-1 0,2 1-2 15,1-1 0-15,3 0 1 0,0 2 0 16,6-2 1-16,1-4-1 0,2 1-1 16,2 0-4-16,2-3 1 0,0 5 0 15,0-2 1-15,3-6 2 0,3 5 2 0,0-5 1 16,0-3 0-16,2 0 1 16,1-5 4-16,4-1 1 0,3 0-1 15,2-8 3-15,0-7-5 0,2-4 3 16,1-4 1-16,2-1-3 0,0-3-2 0,-2-4 1 15,-2 3 2-15,-2-3 3 0,-3 3 2 16,-3-2-2-16,-4 1-4 0,-1 1-4 16,-3-2 3-16,0-1-3 0,-3 2 3 15,0 1 4-15,0 1 0 0,-4 0 1 16,-2 5-2-16,0 5-3 0,1 2-3 0,0 5 1 16,4 6-2-16,-1 1-1 15,2 3-7-15,0-1 2 0,-3 1 1 16,0 11 1-16,-1 7 6 0,-2 11-2 0,3 2 0 15,3 2 0-15,0 2 2 0,0 2 2 16,6-2-6-16,0 4 3 0,0-1-4 16,-2-1-3-16,4-2 1 0,0-2-10 15,-1-4-8-15,0-4-12 0,5-3-12 16,-8-9-25-16,8-2-25 0,-4-5-4 16,5-5-12-16</inkml:trace>
  <inkml:trace contextRef="#ctx0" brushRef="#br0" timeOffset="132523.6594">13766 6481 392 0,'0'0'75'0,"0"0"-19"16,0 0-17-16,0 0-10 0,0 0-8 16,0 0-11-16,0 0-5 0,0 0-4 15,0 0-2-15,-13-8-1 0,-3 19 1 0,-2 4 4 16,3 4-5-16,3 5 5 0,1-1-6 15,4 1 1-15,2 0 1 0,1-1-1 16,2 0 2-16,1 0-1 0,1-7 1 16,0 3-2-16,0-2 0 0,0-6-2 15,3 6-1-15,0-8-4 0,-2-4 0 0,5 1-3 16,-3-3 4-16,0 0 5 16,7-2 7-16,2-1 2 0,4-7-1 15,7-7 0-15,-2-2-1 0,-1-2 3 16,-2-2 0-16,-2 0 3 0,-5-3-8 0,3 0 4 15,-3-1-4-15,1-2 2 0,-4-1 6 16,1-1-11-16,-5 1 9 0,-2 1-4 16,-2 2 3-16,-2 1 5 0,-5 2-4 15,-6 3-1-15,-3 2-2 0,-6 1-3 16,-4 5 0-16,-4 4 0 0,0 3-2 0,-2 3-2 16,3 2 1-16,3 8-2 15,4 2 2-15,3 5-3 0,6 3 2 16,2 3 0-16,5 2 2 0,3 2 5 15,3 1-5-15,2 4 2 0,6-5-4 0,8-1-2 16,6-4 2-16,1-4-2 0,6-1 1 16,4-5-3-16,-1-2-3 0,1-4 1 15,-2-4 0-15,1 0 5 0,-1-2-1 16,2 0-3-16,-2-4-3 0,-5-1-8 16,-3 2-7-16,-4-2-29 0,-2 5-43 0,-5-1-55 15,-1 1-108-15</inkml:trace>
  <inkml:trace contextRef="#ctx0" brushRef="#br0" timeOffset="132728.7567">14343 6864 107 0</inkml:trace>
  <inkml:trace contextRef="#ctx0" brushRef="#br0" timeOffset="133576.2338">7418 8021 445 0,'0'0'21'15,"0"0"-3"-15,0 0-4 0,0 0-5 16,0 0-4-16,0 0-3 0,0 0 0 0,0 0 0 16,0 0 2-16,0 0-2 15,98-46 0-15,-60 46 2 0,7 0 4 16,4 0 1-16,12 2 3 0,8-2-2 0,5 0-2 15,8 0 0-15,9 0-1 0,6 0-2 16,6-2-2-16,5 1 0 0,4-1-2 16,5 2 1-16,3-2-1 0,0 2-1 15,4 0 0-15,-1-1 0 0,4-2 0 16,4 0 0-16,3-3 0 0,2 0-1 0,3-3-4 16,8-2 3-16,2-1 0 0,3 0 0 15,4-3 1-15,2 0 1 16,3-1-6-16,0 2 4 0,1-1-1 15,-1 2 2-15,-2 0 2 0,-3 0-1 0,-4 2 2 16,0-1-1-16,-5 3-1 0,-4 0 0 16,-5 1-1-16,-4 0-3 0,-4 4 3 15,-2 0-1-15,-7 2 1 0,-1 0-3 16,-7 2 0-16,0 0-1 0,-4 0 2 16,-1 0 3-16,-2 0-4 0,-4 0-8 0,-4-4-1 15,-5-1-2-15,-7 1-7 0,-6-3-10 16,-6 4-2-16,-11-5-13 0,-9 1 0 15,-11 0 1-15,-11 2 3 0,-10 0-7 16,-11 1 2-16,-6 4-8 0</inkml:trace>
  <inkml:trace contextRef="#ctx0" brushRef="#br0" timeOffset="134496.5557">9152 8322 371 0,'0'0'86'0,"0"0"-13"0,0 0-23 15,0 0-19-15,0 0-15 0,-23-83-10 16,17 75-4-16,0 1-1 0,-1-1-1 0,-6 4-1 16,0 0-2-16,-4 4-1 15,-4 4 1-15,1 8 2 0,-3 3 0 16,7 3 1-16,-3 2-1 0,3 1 0 0,3 1-1 15,3-2 2-15,6 2-1 0,1-1 1 16,3 2 2-16,0 0-2 0,4 1-1 16,2 0 1-16,7 5 3 0,0 2-2 15,2 2 4-15,0 1-4 0,0 4-2 16,2 1 2-16,-4 2-3 0,3 7-1 0,-4 4 1 16,-1 4 1-16,-4 4 0 0,-1 0 2 15,-3-2-2-15,-1-4 1 16,-2 0 3-16,0-6-4 0,-5-4 3 15,-1-5-3-15,-2-2 1 0,-2-6 0 0,1-6 0 16,-1-2 0-16,-3-5 0 0,6-7 0 16,-4 1-3-16,3-6-2 0,1-3-6 15,-8 0-15-15,-2-3-33 0,-6 0-40 16,-3 0-33-16,-2 0-44 0</inkml:trace>
  <inkml:trace contextRef="#ctx0" brushRef="#br0" timeOffset="137657.341">10719 8720 399 0,'0'0'37'0,"0"0"-10"16,0 0-6-16,0 0-4 0,0 0-7 0,0 0-5 16,0 0-4-16,0 0-1 0,0 0-3 15,0 0 0-15,26-70 3 0,-17 67-2 16,8-1 3-16,1 3-2 15,2 1-2-15,6 0 0 0,-7 3 1 0,4 5-1 16,-4 2 2-16,-5 3-1 0,2 1 0 16,-4 3 1-16,-1 2 0 0,-4 2 1 15,-1 2 2-15,-3 0 0 0,-1 0 3 16,-2-5-3-16,0-1 1 0,0-7 1 16,0-4 2-16,0 1 7 0,0-7 9 0,0 0 2 15,0 0-2-15,-3 0-6 0,-6-2-8 16,-4-7-1-16,0-3-2 0,3-5 0 15,1-1 0-15,5-4-1 16,1 7-1-16,0-3 0 0,3-3-3 0,0 0 1 16,0-5-1-16,9 2-1 0,1 2-1 15,1 2-3-15,3 1 0 0,1 1-3 16,3-1-1-16,2 4-5 0,6 1-4 16,0-1-9-16,4 7-7 0,1 0-20 15,3 7-30-15,1 1-37 0,3 1-75 0</inkml:trace>
  <inkml:trace contextRef="#ctx0" brushRef="#br0" timeOffset="138363.788">12329 8687 482 0,'0'0'49'0,"0"0"-13"0,0 0-11 15,0 0-8-15,0 0-5 0,-22-79 1 0,14 66-3 16,3 3 0-16,-2 2-8 0,1 1 2 16,-1 1-4-16,0 0-3 0,2 2 4 15,-5 3-5-15,-6 1-1 0,-3 5 1 16,-7 6-1-16,3 1-1 0,6 2-1 16,1 1 3-16,3 1 1 0,0 1 2 0,1 3 0 15,1-1-1-15,2 2 0 0,2 1 1 16,1-1 1-16,6-6 0 15,-1 1-1-15,1 1 2 0,0-4-2 16,0 2 0-16,1-5 0 0,5-2-1 0,0 0 0 16,-3-5-2-16,0 2 0 0,1-5 1 15,3 0 0-15,3 0 1 0,7-5 0 16,-3-6 2-16,3-5 0 0,-3-1-1 16,-2-1 3-16,2-2 0 0,-2 0 1 15,1-2-2-15,-3 2 2 0,2-2-2 0,-2 0 2 16,-3 1 2-16,0-2-2 0,-2 0 2 15,-2-2-4-15,-2 1 3 0,-1-1-3 16,0 3 1-16,0-2 2 0,0 2-2 16,-3 1 3-16,0 7-1 0,0-4 3 15,2 9-2-15,-2-4 2 0,0 2 0 16,3 7-3-16,0-1-2 0,0 5-2 16,0-2-3-16,0 2-1 0,0 0-1 15,0 0 3-15,0 13 3 0,6 6-2 16,3 7 1-16,-1 3-2 0,-1 1 2 0,-1 4 3 15,2 1-4-15,-3 3 3 0,2 1-5 16,-1 1-1-16,-1-3 0 0,-1 0-1 16,3-4-3-16,0-4-8 0,1-4-11 15,-4-9-25-15,6-1-45 0,0-6-61 16,2-3-108-16</inkml:trace>
  <inkml:trace contextRef="#ctx0" brushRef="#br0" timeOffset="138980.4031">12706 8520 513 0,'0'0'48'0,"0"0"-18"0,0 0-11 16,0 0-10-16,0 0-8 0,0 0-1 15,0 0-3-15,0 0 1 16,0 0 2-16,-26 17 2 0,16 6-2 0,4 2 4 16,-1 1-4-16,6 1-1 0,-2-1 2 0,1 0-2 15,1-2 2-15,1 1-3 16,0-10 0-16,0 3-1 0,0-1 2 16,0-7 0-16,4 7 1 0,-1-5 0 15,3-4-1-15,0 2 0 0,1-4 0 0,-4-2 2 16,5-3-2-16,3-1 2 0,6-5-1 15,6-7 0-15,-3-3 1 0,2-2 0 16,-2-1 0-16,1-2 1 0,-1 2-1 16,-4-2 1-16,-2 2 0 0,-4-1 1 15,0-1 1-15,-4-2 0 0,0 1 1 0,-3 0 1 16,-2-3 0-16,-1 0-4 16,0-1 3-16,-6 1-2 0,-2 2 4 15,-4 0 1-15,-1 2-2 0,-3 3-2 16,0 3-4-16,-2 1 0 0,0 2 0 0,2 5-1 15,2 4-1-15,-3 0 0 0,2 2 0 16,-5 3 0-16,1 6-1 0,3 3 2 16,3 1 0-16,0 4 0 0,3 0 0 15,1-4-1-15,4 1 1 0,2 3 3 16,3 0-3-16,0 3 5 0,1-1-5 0,6-3 1 16,5-1-1-16,-2-2 1 0,6-2 1 15,-2-2-1-15,-2-3 1 16,4 0-3-16,-3-3 1 0,0 0 1 15,4 1-1-15,-1-3 0 0,-1 1 1 0,3-2-4 16,-6 0-1-16,2 0-2 0,-2 0-7 16,1 2-21-16,-3 0-28 0,-3-1-49 15,-1 1-44-15,-6-2-107 0</inkml:trace>
  <inkml:trace contextRef="#ctx0" brushRef="#br0" timeOffset="139217.0744">13315 8711 669 0,'0'0'9'0,"0"0"-2"0,0 0-3 16,0 0-7-16,0 0-19 0,0 0-59 16,0 0-118-16,0 0-105 0</inkml:trace>
  <inkml:trace contextRef="#ctx0" brushRef="#br0" timeOffset="153404.2623">10701 9169 203 0,'0'0'56'0,"0"0"1"16,0 0-1-16,0 0-12 0,0 0-8 15,0 0-10-15,0 0-2 0,0 0-7 16,0 0-3-16,-8-56-1 0,8 38-2 0,6 1-1 15,6-5-3-15,1-1-1 0,4-4-1 16,5-4 1-16,2-4-1 0,7-4 1 16,1-4-2-16,4 1-2 0,1-2 0 15,2 1-1-15,-4 2 0 0,3 0-1 16,-5 2-2-16,-1 0-5 0,-5 1 1 0,-1-1-4 16,-1 0-6-16,-1 5-12 0,-3 3-39 15,-3 3-51-15,-4 10-71 16</inkml:trace>
  <inkml:trace contextRef="#ctx0" brushRef="#br0" timeOffset="154047.863">11821 6823 202 0,'0'0'65'0,"0"0"-5"0,0 0-11 16,0 0-3-16,0 0-10 0,0 0-11 15,0 0-8-15,0 0-5 0,10-84-4 16,-4 70 2-16,4-4 1 15,2-1-4-15,4-1 3 0,1-3-4 0,6-2 1 16,2-6-2-16,2-2-7 0,5-7 3 16,4-5-3-16,2-5 1 0,4-5 2 15,1-1-2-15,1-1-1 0,-3 6 0 16,-3 5 1-16,-6 7-1 0,-5 7 7 16,-11 13-4-16,-6 7 1 0,-5 8-5 0,-5 4-6 15,0-1-10-15,0 1-21 0,0 0-30 16,-10 1-32-16,-11 11-23 15,-11 10-67-15</inkml:trace>
  <inkml:trace contextRef="#ctx0" brushRef="#br0" timeOffset="158832.2161">17647 5013 132 0,'0'0'24'0,"0"0"-4"15,0 0-1-15,0 0-1 0,0 0-4 0,0 0 0 16,0 0-3-16,0 0-2 0,0 0 1 15,19-60-1-15,-15 52-3 0,4 2-3 16,2-3 0-16,3 2-2 0,3-5-1 16,1 5 1-16,5 0 0 0,-2-1 1 15,5 0-1-15,4 1 2 0,1-1-1 16,5 1 1-16,1-3-2 0,0 2-1 16,3-1 0-16,-4 1 1 0,-2-2-1 15,-1 2 1-15,-3 0-5 0,-8 3-8 16,-3 3 3-16,-8 0 0 0,-3 0 3 15,-1 2 3-15,-6 0-8 0,0-1-6 0,0 1-15 16,1 0-4-16,1 0-2 0,-2 0-16 16</inkml:trace>
  <inkml:trace contextRef="#ctx0" brushRef="#br0" timeOffset="159203.7571">17530 5129 113 0,'0'0'53'0,"0"0"-3"0,0 0-8 15,0 0-3-15,0 0-6 0,0 0-3 0,0 0-4 16,0 0-2-16,0 0-3 0,-11 3-2 15,11-3-7-15,0 0-3 16,7-3-3-16,13-6-4 0,8-2 1 0,2 1-1 16,5-2 1-16,1 0-2 0,2 1 0 15,-1 0-2-15,2-1 1 0,0 0 1 16,2-3-2-16,2 4 2 0,-2-1-1 16,-2 0-7-16,-5 1 0 0,-2 0-1 15,-3 2 0-15,-3 2 6 0,-3-2 1 0,-7 6 0 16,1-1-6-16,-8 2-5 0,-4 0-11 15,2 2-10-15,-7 0-6 0,0-1-2 16,0 1-18-16,0 0-14 0,-13 5-41 16</inkml:trace>
  <inkml:trace contextRef="#ctx0" brushRef="#br0" timeOffset="159480.774">17481 5185 186 0,'0'0'58'0,"0"0"6"15,0 0-5-15,0 0-10 0,0 0-10 16,0 0-15-16,80-6 0 0,-54-2-11 0,4-2 0 16,3-2-3-16,4-1-4 0,3 1-1 15,0-2-2-15,4 3-2 0,2-2-1 16,-1 1 1-16,1 2-2 15,1-1 1-15,-3 0-2 0,1 1 0 16,0 1-3-16,-2 0-1 0,-2 4-7 0,-1 0-3 16,-4 4-8-16,-2 0-28 0,-4 1-31 15,-10 0-37-15,-4 7-56 0</inkml:trace>
  <inkml:trace contextRef="#ctx0" brushRef="#br0" timeOffset="165726.1135">29731 5748 36 0,'0'0'5'0,"0"0"5"0,0 0 5 16,0-87-7-16,0 67-9 0,0-10-34 15,0 3-3-15</inkml:trace>
  <inkml:trace contextRef="#ctx0" brushRef="#br0" timeOffset="172036.7999">27277 11011 3 0,'0'0'1'0,"0"0"-1"15,0 0-1-15,0 0-2 0,0 0 3 0,0 0 0 16</inkml:trace>
  <inkml:trace contextRef="#ctx0" brushRef="#br0" timeOffset="180857.4707">6462 7706 323 0,'0'0'48'0,"0"0"3"0,0 0-11 16,0 0-9-16,0 0-7 0,0 0-5 16,0 0-5-16,0 0-3 0,0 0-3 15,-27-74-3-15,27 66-1 0,4-7-1 16,3 8 1-16,5-4-3 0,-1 0 0 0,4 3-1 16,2-2 0-16,3 2 0 15,1 3 1-15,0 0-3 0,-2 2-6 16,0 1 0-16,1 2 1 0,0 0 5 15,8 0 4-15,-5 0-1 0,2 0-3 0,-8 0-2 16,2 0-4-16,-2 3-5 0,1 0-9 16,5 4-14-16,-9-5-23 0,2 4-28 15,-6-2-21-15,3 2-37 0</inkml:trace>
  <inkml:trace contextRef="#ctx0" brushRef="#br0" timeOffset="181464.0043">7331 7488 374 0,'0'0'60'16,"0"0"-10"-16,0 0-17 0,0 0-14 0,0 0-9 15,0 0 1-15,0 0 0 0,0 0-3 16,0 0-6-16,0 0-5 0,-13-63-2 16,10 63-2-16,-5 3 1 0,-4 9 0 15,-1 8 1-15,0 6 1 0,3 5 3 16,-3 1 1-16,3 2 0 0,-2 2 0 0,2-4 0 15,0-2-2-15,1-3 1 0,-1-2 0 16,3-2 1-16,0-1 0 0,-1-3 1 16,1-5 0-16,0-1-1 0,0-2 5 15,1-3-2-15,-1 1 3 0,0-7 0 16,2 1-3-16,-5-3 5 0,-6 0-3 0,3 0-2 16,-7-5-1-16,8 0 1 15,-2-2 0-15,4-4-1 0,-2 1 0 16,2-1-1-16,3 0 2 0,1 2-3 15,3-1 0-15,0-1-3 0,3-3 1 0,0-4-1 16,0 3 0-16,3-4 1 0,4 4 0 16,2 5 1-16,-2 4 0 0,2 1-2 15,1 1-1-15,3 4 2 0,3 0-2 16,3 0 2-16,1 6 1 0,0 1-3 16,0 2 3-16,-2 2 1 0,1-1-1 0,-2 1 0 15,2 2-2-15,1-3-2 16,-4 1 2-16,4-1 1 0,-2 0 0 15,0-1-5-15,-6-5-2 0,4 2-12 16,-3-2-15-16,-2-1-1 0,7-3-6 0,2 0-15 16,-1-7-22-16,6-3-23 0</inkml:trace>
  <inkml:trace contextRef="#ctx0" brushRef="#br0" timeOffset="182556.5718">7641 5828 231 0,'0'0'23'0,"0"0"-9"0,0 0 4 16,0 0-1-16,0 0 1 0,0 0-3 15,0 0-2-15,0 0-3 16,-2-78-3-16,1 73-7 0,-1 2-1 16,-5 3-6-16,-3 0-1 0,-6 5 3 0,-1 5 3 15,1 4 4-15,-3 1 2 0,6 3-2 16,-3 0-3-16,3 1 3 0,0-1-2 16,3 2 4-16,0 0 3 0,-2-1-4 15,2 2 2-15,0-3-4 0,0-4-2 16,6-1-2-16,-1-6 1 0,1 1-1 0,-2 1 0 15,3-6 3-15,3 2 3 0,0-5 4 16,-3 2 9-16,-1 3 6 0,-2 1 6 16,-1 1-2-16,-2 0-2 15,1-1-1-15,3-5-8 0,1 2-2 0,-2-3-6 16,2 1-5-16,-2-1 2 0,-1 2-3 16,1-2 2-16,3 0 0 0,-1 0 1 15,-1 0-1-15,5 0 3 0,-4-2-2 16,-2 0-1-16,-1-4-3 0,1-1-1 15,-1-1-2-15,4 0-2 0,2 3 0 16,-1-5 1-16,2 4-1 0,0-7-2 0,3-2 2 16,3 8 0-16,4-6 3 0,0 4 0 15,0 3 1-15,2 1 0 0,1 0-1 16,-3 3 1-16,7 1 1 0,-8 1-2 16,10 0 2-16,-5 0-1 0,-2 6 0 0,2 0 0 15,-2 0 1-15,-5-1-1 0,3 0 1 16,-1 2-2-16,-2-1 2 15,6 3 2-15,-6-3-2 0,5 3 0 16,-1-1 0-16,-3-4 0 0,2 4 0 0,6-2 0 16,-3 0 1-16,4 2 0 0,2-3-1 15,0 2 0-15,-6-4 0 0,6 0-1 16,-4-2 1-16,-3 1-1 0,-2-2-3 16,-4 1-1-16,-2-1-2 0,2 0 2 15,0 0 4-15,0 0 3 0,-6 0 0 0,0 0-4 16,0 0-17-16,0 0-41 0,0 0-82 15,0 0-108-15</inkml:trace>
  <inkml:trace contextRef="#ctx0" brushRef="#br0" timeOffset="182754.5138">7894 5968 376 0,'0'0'18'16,"0"0"-36"-16,0 0-67 0,0 0-144 16</inkml:trace>
  <inkml:trace contextRef="#ctx0" brushRef="#br0" timeOffset="183836.7396">8349 10007 495 0,'0'0'57'0,"0"0"-15"0,-4-2-17 15,4 2-7-15,-2 0-8 0,1-2-7 16,-2 2-5-16,3-2-3 0,0 2 1 0,0-2 0 16,10 0 3-16,9 0 3 15,7 1-2-15,0 1 0 0,3 0 0 16,3 0-1-16,0 0-1 0,0 0-6 15,-2 1 0-15,4 1-3 0,-2-2-10 0,-3 0-22 16,3 2-40-16,-2-2-66 0,-2 0-114 16</inkml:trace>
  <inkml:trace contextRef="#ctx0" brushRef="#br0" timeOffset="184363.7137">9379 9784 547 0,'0'0'32'16,"0"0"-10"-16,0 0-11 0,0 0-9 0,0 0-7 16,0 0-4-16,0 0-2 0,0 0 1 15,0 0 4-15,-19 8 3 0,12 8 1 16,-6 11 5-16,1 1-4 0,-5 2 4 16,-1 2-2-16,-3 0-1 0,-2-2 0 15,1-2 0-15,-3-4 0 0,4-2 0 16,-1-4 1-16,3-3 1 0,5-6 0 0,-1-4 1 15,4-1 3-15,-2-4-2 0,-3 0 0 16,0-7 0-16,-4-6-2 0,5-1 3 16,2-3-3-16,5-4 0 15,2 0-1-15,3 1 0 0,3-1-2 0,0-1 2 16,0 6-2-16,3 0 0 0,3 2 0 0,2 2-7 16,5-3 5-16,3 3-4 15,4 4 3-15,3 3 2 0,3 5-2 16,3 0 3-16,0 8-3 0,-1 4 3 15,8 5-2-15,-4 3 2 0,1 1 1 0,0 0-1 16,-2 4 1-16,-1-2-1 0,-3 1-1 16,-2-2-4-16,0 0-5 0,-4-5-18 15,1-1-24-15,-9-5-27 0,3-5-29 16,-7-3-60-16</inkml:trace>
  <inkml:trace contextRef="#ctx0" brushRef="#br0" timeOffset="185228.9381">8419 8156 183 0,'0'0'42'16,"0"0"-12"-16,0 0-4 0,0 0-2 16,0 0-1-16,0 0 4 0,0 0-2 0,0 0 0 15,0 0-6-15,0 0-3 16,11-14-4-16,-11 14-6 0,0 0-4 0,0 0 0 15,0 0-2-15,0 0 3 16,-4 12 2-16,-9 6 0 0,-3 8-2 0,-4 0-1 16,-2 3 0-16,0 0-2 0,-1-1 0 15,0-1 0-15,3-2 0 0,4-4-1 16,-1-3-1-16,5-5 2 0,3-3-1 16,-2-1 3-16,1 0 2 0,-1 0 2 15,-1-1 2-15,4-2 1 0,-2-2 2 0,0-1 0 16,6-1 0-16,-8-2-1 0,3 0-2 15,-2 0-1-15,-4-3-1 16,1-4-2-16,8 1-1 0,-3-3-3 16,2 2-1-16,3-2-1 0,1 2 0 0,2 2-1 15,-1 1-2-15,2-4-2 0,0-2-5 16,5-6 2-16,6-2-3 0,2 6 5 16,9 1 4-16,1 6 2 0,3 3-1 15,3 2 0-15,0 3 1 0,1 8-2 16,2 2 2-16,-3 4 2 0,1 3-2 0,-2 1 1 15,-2 1-4-15,-2-2-3 0,-3 3 1 16,-3 2 4-16,1 0 1 0,-4 1 1 16,0-4-28-16,-3-2-32 15,4-1-29-15,-6-8-55 0</inkml:trace>
  <inkml:trace contextRef="#ctx0" brushRef="#br0" timeOffset="185361.1684">8630 8538 12 0</inkml:trace>
  <inkml:trace contextRef="#ctx0" brushRef="#br0" timeOffset="187277.9532">13425 9177 49 0,'0'0'8'0,"0"0"-5"0,0 0-4 15,0 0-8-15,0 0-8 0</inkml:trace>
  <inkml:trace contextRef="#ctx0" brushRef="#br0" timeOffset="192144.9202">14747 7763 224 0,'0'0'23'0,"0"0"3"0,0 0-4 0,0 0-8 16,0 0-8-16,0 0-5 16,0 0-1-16,0 0-1 0,0 0-5 0,0 0-2 15,46-50-4-15,-39 48 5 0,5 2 9 16,-6 0 0-16,8 0 3 0,3 0-8 16,-5 0-16-16,5-2-17 0,0 2-34 15,-5 0-88-15</inkml:trace>
  <inkml:trace contextRef="#ctx0" brushRef="#br0" timeOffset="192340.5659">14771 8007 476 0,'0'0'55'0,"0"0"-6"15,0 0-11-15,0 0-12 0,0 0-12 16,0 0-7-16,0 0-6 0,0 0-3 15,80-41-2-15,-42 27-1 0,6 1-2 0,4-1-4 16,4-2-15-16,1 3-21 0,4 1-47 16,-1 0-54-16,1 3-125 0</inkml:trace>
  <inkml:trace contextRef="#ctx0" brushRef="#br0" timeOffset="192852.8641">15669 6802 490 0,'0'0'28'0,"0"0"-7"16,0 0-8-16,0 0-12 0,0 0-7 0,0 0-1 15,0 0-2-15,0 0 6 0,0 0 3 16,0 0-3-16,77-6 0 0,-54 25-2 16,0 5 2-16,-4 5 1 0,-5 4 2 15,-3-1 0-15,-4-1-1 0,-2 0 0 16,-3-4 1-16,-2-3 0 0,0-7 2 0,0-1 1 15,-2-7 2-15,1-4 3 0,-2 1 4 16,3-6 9-16,-4 2 3 0,1 1-3 16,0-1-3-16,-7-2-4 0,-3 0-3 15,-2-5 0-15,-5-6-3 0,7-2-2 16,0-3-1-16,5-2-2 0,0-1-1 16,5-3 0-16,2-1-2 0,1-3 0 15,0 1-3-15,4-1 2 0,4 0 0 16,0 3-2-16,5 2 0 0,2 0-3 15,2 1-3-15,3 0-1 0,2 5-2 0,4 1-4 16,1 4-7-16,1 3-12 0,1 4-18 16,-2 3-29-16,1 0-25 0,-3 5-28 15,1 4-47-15</inkml:trace>
  <inkml:trace contextRef="#ctx0" brushRef="#br0" timeOffset="199100.4033">17884 6521 258 0,'0'0'48'0,"0"0"-10"16,0 0-3-16,0 0-10 0,0 0-5 16,0 0-8-16,0 0-6 0,0 0-5 0,0 0-2 15,0 0-3-15,-85-49-2 0,70 52-2 16,4 5 0-16,4-2 5 0,-3 5 1 16,0 4 4-16,3 1 0 0,-2 6 0 15,2-9 1-15,2 4-4 0,4-7-2 16,1 3 0-16,0 3 2 0,3 0-1 0,5 2-1 15,0-7-1-15,0-1-8 0,4-1-4 16,-5-3 4-16,5 4 0 0,1-3 10 16,-5-2 5-16,4 2 0 0,-5-3-2 15,2 1-1-15,0 0 1 0,-2-1 0 16,3 1 0-16,-3 1 0 0,2-2 2 16,-2 3-3-16,0-1 2 0,-4-3-1 15,1 3 0-15,-2-2 2 0,-1 1-1 16,2 6 4-16,-3-1-2 0,0 4 2 15,-4 2 2-15,-6 0-2 0,-2-4 0 0,-1 0-1 16,-1-2-2-16,4-2 1 16,-2-1-2-16,4-2 0 0,3-5 1 0,2 3 1 15,3-3 1-15,0 0-2 0,-4 0-4 16,1-1-8-16,-2-6-10 0,1-9-11 16,4-1-7-16,0-2-5 0,6-1-1 0,4 3 6 15,3 2-2-15,3 2 6 0,3 0 10 16,0 3 8-16,1 1 9 15,1 1 6-15,0 0-1 0,-4 4-3 16,-1 1 3-16,3-1 5 0,-7 3 4 0,9-1 7 16,-2 2 3-16,-2 0-4 0,6 0 3 15,-2 2-2-15,-8 1 0 0,0 4-1 16,1 0-1-16,-2 2-4 0,4 5 1 16,-6 2-2-16,-1 1 5 0,-1 3 4 15,-4 1 4-15,-1 2 0 0,0-6-7 0,-3 1-8 16,2-5-2-16,-2-1-2 15,0 2 0-15,0-8 2 0,0 0-1 16,0-6 1-16,0 0 1 0,0 0 2 16,0 2-1-16,0 0-8 0,0-2-29 0,0 1-46 15,0-1-52-15</inkml:trace>
  <inkml:trace contextRef="#ctx0" brushRef="#br0" timeOffset="199265.6057">18183 6633 392 0,'0'0'44'0,"0"0"-18"15,0 0-11-15,0 0-9 0,0 0-9 16,0 0-17-16,0 0-8 0,0 0-10 16,0 0-20-16,0 0-24 0,12-47-46 15</inkml:trace>
  <inkml:trace contextRef="#ctx0" brushRef="#br0" timeOffset="199595.6741">18509 6704 119 0,'0'0'11'0,"0"0"0"0,0 0-1 16,14 81 7-16,-11-57-2 0,-3 1 1 0,0-3-3 16,0-4-4-16,0 1-1 0,0-6 0 15,0-1-1-15,-3 1-2 0,1-9 7 16,2 2 24-16,0-6 19 0,-1 0 16 16,1 0 1-16,0 0-23 0,-2 0-14 15,1 0-14-15,-4-10-4 0,1-8-2 0,-1-6-6 16,3-1-5-16,0-3-3 15,2 3-1-15,0-1-1 0,3 2 2 16,3 2-2-16,1 5 1 16,2 2-1-16,5 5-35 0,5-1-3 15</inkml:trace>
  <inkml:trace contextRef="#ctx0" brushRef="#br0" timeOffset="201743.9441">18343 7041 126 0,'0'0'50'0,"0"0"-4"0,0 0-9 16,0 0-7-16,0 0-2 0,0 0 7 16,0 0 4-16,0 0 0 0,0 0-9 0,0 0-6 15,38-63-8-15,-37 59-3 0,0-3 0 16,2-2 1-16,-1 4-1 15,-1 1-5-15,2-4-1 0,-1 3-5 16,2-5 0-16,6-5-3 0,0-2-3 0,6-4 0 16,0 1 2-16,3 1-1 0,-3 2 2 15,1 3 0-15,-5 5 0 0,-5 3 2 16,-2 4 2-16,-2 0-1 0,0-2 1 16,0 1-2-16,2 2 2 0,-5 1-1 15,0-2-1-15,0 2 1 0,1-2 1 0,1 2-2 16,-1-1 0-16,1 1 0 15,-1-1-3-15,-1 1 1 0,1-2-1 16,-1 2 1-16,2 0-1 0,-2-1 1 16,7-1 0-16,-1 1 2 0,5-1 2 0,8 2 0 15,-6 0 0-15,7 0-1 0,-8 0-2 16,-1 0 1-16,1 0-1 0,-3 2 0 16,1 1-2-16,-3 0 2 0,2 1-1 15,-3 1 1-15,2 0 2 0,-2 0-2 16,3 6 0-16,-3-4 0 0,0 7-1 0,0 1 2 15,-1 1-2-15,-1 0-1 0,-2 1 0 16,-2 4-1-16,0-4-1 0,0 3-1 16,0-3-1-16,0-6-2 15,0 3-7-15,0 0-14 0,0-2-24 0,0 5-26 16,0-7-28-16,4 5-48 0</inkml:trace>
  <inkml:trace contextRef="#ctx0" brushRef="#br0" timeOffset="202385.1254">19215 6610 535 0,'0'0'38'0,"0"0"-17"15,0 0-12-15,0 0-5 0,0 0-3 16,0 0-3-16,0 0-1 0,0 0 0 16,0 0 0-16,-71-38-2 0,54 51-2 15,2 2-5-15,4 1 2 0,2 4 1 0,2 1 6 16,2 1 2-16,0 1-5 0,5-1 4 15,0-1 1-15,0 2 2 0,5-2 4 16,3 1-1-16,0-1-2 16,1-2-2-16,1-3 2 0,2-2 0 0,0-4 0 15,-1-2-2-15,1-1 2 0,3-7-5 16,1 0 4-16,6 0 1 0,-2-7 2 16,2-7 3-16,1-3-2 0,2-2-1 15,-2-4 1-15,-1 0 1 0,-2-1 1 16,-2-1 1-16,-6 3-1 0,-2-3 6 0,-1 1-3 15,-3 0 1-15,-4 0 1 0,0-1-3 16,-2 3-3-16,0 0-4 0,-4 2 1 16,-6 4-5-16,-2 2 4 0,-3 4-1 15,-6 3-1-15,-2 4-1 0,-3 3-1 16,1 0 0-16,2 2-1 0,1 7 5 16,1 2-4-16,0 7 4 0,1 0-5 15,3-1-4-15,5-3-3 0,5-2 0 16,2-3 2-16,5 1 2 0,0 6 2 15,0-3-1-15,11 5 4 0,2-2 3 0,8-1 2 16,5-3 1-16,3-3-4 0,3-2-1 16,-1-2-1-16,-1-3-3 15,-4-2-2-15,-9 0-3 0,2 0-4 0,-3 0 4 16,3-2-2-16,2-3-15 0,-6 1-38 16,-1 0-60-16,-5 0-82 0</inkml:trace>
  <inkml:trace contextRef="#ctx0" brushRef="#br0" timeOffset="203123.4797">19802 5970 404 0,'0'0'44'16,"0"0"-14"-16,0 0-11 0,0 0-9 16,0 0-6-16,0 0-8 0,0 0 0 15,0 0-7-15,0 0-2 0,0 0-3 16,45-73 1-16,-26 73 8 0,5 0 4 16,1 0 4-16,-5 2 0 0,-3 1-3 0,-3 1 0 15,-5-1-1-15,-4-2 2 0,2 4 1 16,-2-2-1-16,0 3 1 15,2 0-1-15,-2 2 0 0,1 4 3 16,-3 2 3-16,1 6 1 0,-3 0 14 0,-1 7 0 16,0 1 2-16,0 6 5 0,0 6-12 15,0 2 0-15,0 6-2 0,0 4-6 16,0 4-1-16,-1 2-1 0,1 2 2 16,0 4-4-16,0 3 3 0,0 5-4 15,0 1-4-15,0 4 1 0,1-5-3 0,5-2 3 16,3-6-2-16,-2-8 4 0,2-6 2 15,0-5-4-15,0-7 5 0,0-2-4 16,0-5-3-16,-2-2 1 16,-4-4 0-16,-3-1-2 0,0-1-1 0,-10-3-3 15,-6-1 0-15,-9-1-7 0,-8 0-14 16,-8 4-28-16,-12-2-56 0,-9 1-122 16</inkml:trace>
  <inkml:trace contextRef="#ctx0" brushRef="#br0" timeOffset="203884.4395">17487 6178 155 0,'0'0'76'0,"0"0"8"0,0 0-13 16,0 0-17-16,0 0-18 0,0 0-10 0,0 0-3 16,0 0-3-16,0 0 0 0,9-42-5 15,-9 41-1-15,0 0-9 0,0 0-1 16,0 1-3-16,0-2 1 0,0 2-6 16,0-2 1-16,0 2 1 0,-9 0 1 15,-8 2 2-15,-9 8 1 0,-10 5-2 0,-4 5 1 16,0 1 0-16,1-1 0 15,4-3-1-15,5-2 1 0,2-3-1 16,2-3 0-16,3 2 1 0,-1-3 1 16,6-1-1-16,2-3-1 0,6 0 0 0,5-2-3 15,0-1 1-15,5-1 0 0,-1 0 0 16,1 0 1-16,-2 1 0 0,2-1 1 16,-1 2-1-16,-1 4 2 0,2 0 0 15,-1 5 1-15,1 5-2 0,0 1 1 16,0 5 0-16,4-3-1 0,1 1 1 0,-1 1 0 15,1 2-1-15,0 1 3 0,-1 3 2 16,1 4-6-16,-1 2 6 0,3 3-5 16,-1 5 0-16,0 3 2 15,-2 3-1-15,0 5 1 0,1 1-2 0,-1 2 1 16,-1-2 0-16,3-2 1 0,-3-4-1 0,1-2 2 16,2-4 3-16,0-3-4 15,0-2 3-15,2-1-4 0,1-2-1 16,0-2 1-16,0-1-2 0,2-3 2 15,0 2-2-15,2-1 2 0,2-1-1 0,0 0-1 16,0 2 1-16,2 0 0 0,-1-2-2 16,2-2-2-16,-2-3-1 0,2 0-1 15,4-4 3-15,3-1 3 0,8-2-5 16,3-2-5-16,5-3-23 0,6-3-25 16,1-4-66-16,5-1-155 0</inkml:trace>
  <inkml:trace contextRef="#ctx0" brushRef="#br0" timeOffset="205304.5517">19912 7922 33 0,'0'0'18'0,"0"0"0"15,0 0-1-15,0 0-2 0,0 0 0 16,0 0-3-16,0 0-1 0,0 0 2 16,0 0 0-16,0 0 2 0,-17-3-5 15,17 3 3-15,-2 0 0 0,2-2-2 16,-1 2 1-16,1 0 1 0,-2 0 1 0,2 0 4 15,-1 0 1-15,1 0 2 16,-2 0 0-16,2 0 4 0,-1-2-3 16,1 2 1-16,0 0-2 0,0 0-5 0,0 0-2 15,-2 0-2-15,2 0-3 0,0 0-3 16,0 0 1-16,0 0-3 0,0 0-1 16,0 0 1-16,0 0-1 0,-1 0 0 15,1 0 2-15,0 0 1 0,0 0 1 16,0 0-1-16,0 0 3 0,0 0-3 0,0 0 1 15,0 0 0-15,0 0-1 0,0 0 0 16,0 0 1-16,0 0-2 0,0 0-1 16,0 0-1-16,0-1-3 0,0 1 2 15,0 0-1-15,0-1 1 0,4-1-1 16,8-2 0-16,8-1 0 0,8-1-1 16,-1 0 0-16,-1 1-1 0,0 2-1 15,-1 2-3-15,-8-1-2 0,2 2-5 16,1 0-8-16,-2 0-26 0,5 5-37 15,-8-1-43-15,-6 0-67 0</inkml:trace>
  <inkml:trace contextRef="#ctx0" brushRef="#br0" timeOffset="205839.7663">20826 7580 504 0,'0'0'36'0,"0"0"-14"0,0 0-11 16,0 0-11-16,0 0-2 0,0 0-2 15,0 0 1-15,0 0 1 0,0 0 1 16,0 0-1-16,-91 102 1 0,72-67-2 16,-1 1 1-16,0-1 1 0,1 1-1 15,-1-3 0-15,-1-6-5 0,4-3-1 16,0-5 3-16,2-4 1 0,4-5 8 16,-1-3 0-16,5-2 3 0,2-3-1 15,-6-2 2-15,2 0 0 0,-1 0-1 16,-3-8-2-16,4-4-2 0,2-3 0 0,-3-5-1 15,6-1-4-15,1-2 3 0,3 1-4 16,0-1 2-16,0 2 1 0,6-1-2 16,1 2 2-16,1 3-1 0,3 1-2 15,1 3 0-15,-1 3-2 0,2 3 0 16,3 4 1-16,4 3-1 0,5 0 2 16,1 6 2-16,4 6 1 0,0 5 1 15,4 1-1-15,-1 1 0 0,0 2-3 16,1 2 2-16,0 1 3 0,-1 1-3 15,2 2 4-15,-2-3-4 0,2-1-4 0,0-3-3 16,-2-5-11-16,-1-5-26 0,-5-6-43 16,1-4-44-16,-7 0-115 0</inkml:trace>
  <inkml:trace contextRef="#ctx0" brushRef="#br0" timeOffset="206760.0958">20609 5331 382 0,'0'0'40'0,"0"0"-13"0,0 0-11 16,0 0-10-16,0 0-5 15,0 0-3-15,0 0-6 0,0 0 1 16,0 0 1-16,-20 1 2 0,7 13 5 0,-2 4-2 16,-1 2-2-16,3 3 2 0,-1 2-3 15,1 1 1-15,-3 1-1 0,1 3 3 16,-3-2 1-16,-1 1 1 0,-4-2 5 16,0-1-4-16,-2-4-1 0,3-3 1 15,-1-5 0-15,3-3 1 0,5-5 0 0,-2-3 0 16,7 1 2-16,-3-4 0 0,-4 0 0 15,4 0 1-15,-2-5 1 16,3-2 1-16,1-3 4 0,1 0 1 0,3-2-1 16,0-5-2-16,2-3-6 0,-1-4-5 15,5-1-1-15,1 0-2 0,0 4 2 16,0 0-2-16,4 4 0 0,2 5-3 16,3 0 1-16,1 1 0 0,3 4 0 15,1-3 2-15,4 6 0 0,2 4 2 16,3 0-1-16,7 4 2 0,-2 8 0 0,-1 5-3 15,-3 4-5-15,0 1 2 0,-2 2 2 16,-1 3 7-16,0 0 5 0,-1-2-3 16,-2 0-3-16,-1-3-1 0,-3-2 0 15,2-2 1-15,-3-1-2 0,-3-7-1 16,0 0-5-16,-2-4-18 0,-4-4-30 0,6 2-43 16,-4-4-89-16</inkml:trace>
  <inkml:trace contextRef="#ctx0" brushRef="#br0" timeOffset="206933.997">21044 5607 479 0,'0'0'25'0,"0"0"-17"16,0 0-16-16,0 0-21 15,0 0-46-15,0 0-160 0</inkml:trace>
  <inkml:trace contextRef="#ctx0" brushRef="#br0" timeOffset="207763.2319">16482 8726 101 0,'0'0'29'0,"0"0"7"0,0 0 4 15,0 0 1-15,0 0-1 0,0 0-3 16,0 0-5-16,0 0-7 0,0 0-7 16,88 26-6-16,-59-21 1 0,6 1 4 15,7-3 2-15,8-2-2 0,10-1-4 0,9 0-1 16,9 0-4-16,10-3-2 0,9-3-3 15,9 0 0-15,7 0-2 16,4-1 0-16,4 0 0 0,5 1-1 16,0 2 1-16,1 1-3 0,0 1 2 0,1 2-1 15,-4 0 1-15,-1 0 0 0,-3 0 0 16,-2 0 0-16,-1 0-3 0,-2 0 3 16,-4-2-1-16,2-2 1 0,-4-3 0 15,0 0 0-15,0-2 0 0,1 0 0 16,-1-1-1-16,0-1 1 0,-2 0 1 0,-1 1-1 15,-4-1 3-15,1 0-3 0,-3 0 0 16,-3 2-2-16,-5-1 1 0,-4 1 0 16,-4 0 0-16,-7 3-1 0,-6-1 0 15,-9 3-4-15,-9 3-1 0,-8 1-5 16,-13 0-17-16,-10 4-33 0,-8 4-63 16,-9 1-122-16</inkml:trace>
  <inkml:trace contextRef="#ctx0" brushRef="#br0" timeOffset="209637.7172">18720 9651 462 0,'0'0'60'15,"0"0"-21"-15,0 0-20 0,0 0-8 16,0 0-7-16,0 0-8 0,0 0-4 15,0 0 1-15,0 0-4 0,0 0 5 0,-44 10 4 16,29 18-1-16,-1 2 5 0,3 2-5 16,3 1 0-16,0 2 3 0,6-1-3 15,1-2 3-15,3-5-5 0,0-2 0 16,3-4 1-16,4-1 2 0,4-6 0 16,-3-3 1-16,3-4-1 0,5-2 2 0,3-3 2 15,1-2-2-15,3 0 0 0,-1-11-2 16,-2-3 4-16,3-3 0 15,0-2 1-15,-3-4 3 0,-2-2-2 16,-5 0-2-16,0-2 3 0,-3-4-2 0,-4 1 2 16,-2 0 1-16,-4-2 4 0,0-2 4 15,-5-1-2-15,-5 0 2 0,-4 3-4 16,-3 2 4-16,-3 5-3 0,-2 3 0 16,-4 5-4-16,-3 6-6 0,2 3-1 15,1 5 0-15,4 3-1 0,5 4-1 0,1 10-2 16,6 4 3-16,2 5 1 0,4 2-2 15,4 3 1-15,0-2 0 16,10-1 0-16,3-2 2 0,8-1 0 16,-1-5-2-16,2-2 0 0,2-5-2 0,2-1 2 15,0-3 0-15,1-1-2 0,2-3-2 16,-1-2-13-16,-1 0-17 0,-3 0-38 16,-6-4-54-16,0 1-67 0</inkml:trace>
  <inkml:trace contextRef="#ctx0" brushRef="#br0" timeOffset="210181.1097">19147 9262 522 0,'0'0'33'16,"0"0"-7"-16,0 0-13 0,15-83-3 16,-4 68-4-16,-1 2-4 0,5 2-2 0,2 3-3 15,3 0 1-15,2 3-2 0,4 3 2 16,0-2-1-16,-7 3-1 15,1 1-2-15,-1 0 1 0,-6 0 1 16,7 0 2-16,-4 1 2 0,-2 5-1 0,0 0 2 16,-2 2 0-16,-3 1 0 0,-4-1 0 15,2 4 1-15,-2 1 5 0,-2 4-4 16,0 5 3-16,-1-1-4 0,-1 1 2 16,-1 2 3-16,2 1-1 0,-2 2-2 15,1 4-1-15,1-1-2 0,0 5-2 0,1 6 2 16,2 4-1-16,2 9 2 0,-1 3-2 15,-1 4 0-15,1 3 5 0,2 3-5 16,1 0 2-16,0-1-3 0,2 2-1 16,1-1 0-16,0 0 0 0,1-3 2 15,-3-2-4-15,0-4 3 0,0-5-1 16,-3-4 0-16,-5-4 1 0,-2-1-4 16,-2-3 2-16,-10-2-6 0,-6-4-2 15,-5-3-2-15,-3-3-6 0,-3-5-6 16,-1-1-6-16,-3-3-19 0,-5-5-29 0,2 0-27 15,-6-2-50-15</inkml:trace>
  <inkml:trace contextRef="#ctx0" brushRef="#br0" timeOffset="210903.6499">17915 9262 315 0,'0'0'65'0,"0"0"-8"16,0 0-19-16,0 0-3 0,0 0-13 15,0 0-1-15,0 0-6 0,0 0-7 16,0 0-4-16,0 0-2 0,-35-63 3 16,14 71-5-16,-10 6 3 0,2 3-6 15,-1 2 2-15,0 2 0 0,1-2 1 0,-2 1 2 16,2-2-1-16,3-2 0 0,4-2-2 15,2-1 1-15,6-4 0 16,2-2 0-16,5-2 1 0,4-2 1 0,-5 1 1 16,3-2-1-16,1 0 2 0,1 1 2 15,3-3-1-15,-1 0 2 0,1 0-1 16,-2 0 1-16,1 0 0 0,-1 0-3 16,1 0 1-16,-1 0-2 0,1 0-1 15,-1 0 1-15,1 0-4 0,-1 0 0 16,1 0 0-16,-2 0-3 0,2 0 2 0,-1 2 1 15,0 3 0-15,-1 0 2 0,0 7 0 16,0 4-2-16,1 1 2 0,2 7 0 16,0 2 1-16,0 1 1 15,2 2-2-15,2 3 2 0,1 2-1 0,0-1 0 16,2 3 2-16,-1 1-2 0,0 2-1 16,0 2 2-16,0 0 2 0,1 5-3 15,-3 4 2-15,2 3-4 0,-2 7-2 16,1 1 3-16,-1 6-3 0,2 3 3 15,-2-2-2-15,0-2 1 0,2-4 2 0,2-5-4 16,1-3 4-16,2-7-3 0,2-6-1 16,3-5 1-16,0-6 0 0,2-4 0 15,2-3 0-15,2-5 0 0,4-4 0 16,3-3 0-16,3-4-2 0,4-6-1 16,7-1-2-16,5 0-3 0,7-2-14 0,6-3-20 15,3-2-59-15,2 1-106 0</inkml:trace>
  <inkml:trace contextRef="#ctx0" brushRef="#br0" timeOffset="211385.4109">20025 11052 535 0,'0'0'43'0,"0"0"-6"15,0 0-12-15,0 0-9 0,0 0-7 0,0 0-4 16,0 0-5-16,0 0 0 0,0 0 0 16,0 0-2-16,52-66 2 0,-25 59-2 15,2 1-3-15,1 0-1 0,1 0-4 16,2 1-8-16,0 2-20 0,1 1-31 16,-1 1-55-16,-1 1-76 0</inkml:trace>
  <inkml:trace contextRef="#ctx0" brushRef="#br0" timeOffset="211860.8255">20933 10676 530 0,'0'0'20'0,"0"0"-5"0,0 0-3 0,0 0-3 15,0 0-4-15,0 0-2 0,-80 91-2 16,64-58 0-16,-4 3-2 0,0 4 2 16,0 2-3-16,-2-2 2 0,-2 1 0 15,1-5-2-15,-2-6 1 0,0-5 1 16,-1-7 0-16,-1-4 1 0,1-6 1 0,0-3-1 15,2-5 0-15,4 0 1 0,5-7 1 16,3-7-3-16,3-3 2 0,5-5-1 16,2-3 1-16,2-2-2 0,3-2 1 15,7 2-2-15,2 1 1 0,2 3 0 16,1 5-2-16,2 3 4 0,-4 6-2 16,3 2-2-16,2 7 2 0,0 0-2 15,5 5 1-15,-2 7-1 0,-1 3 0 16,0 3 1-16,-1 6 1 0,3-2 1 15,-1 3-1-15,0-3-2 0,2 2 1 0,0 0-4 16,0-2-2-16,-3 1 3 0,3-2-6 16,0-3-6-16,0-1-13 0,1-2-31 15,-1-9-33-15,1-3-40 0,-2-3-78 16</inkml:trace>
  <inkml:trace contextRef="#ctx0" brushRef="#br0" timeOffset="212620.5591">20250 8975 222 0,'0'0'70'0,"0"0"-14"0,0 0-8 16,0 0-12-16,0 0-6 15,0 0-11-15,0 0-5 0,0 0-7 16,0 0-6-16,0 0-1 0,-27-6 1 15,13 22-1-15,-3 3 1 0,0 5 0 0,1 3 0 16,-1 0 1-16,-2 1-2 0,3 1 4 16,-2-1-4-16,1-3 4 15,2 0-4-15,0-3-1 0,-1 0 2 0,2-4 0 16,-2-2 1-16,-2 0 1 0,0-3 0 16,5-4 1-16,-3-3 4 0,6-1 2 0,-3-4 3 15,1 1-1-15,0-2 3 16,-3 0-2-16,6-3 0 0,-7-4-5 15,4-4-2-15,2-3-2 0,-4-3-2 16,4 0 0-16,1-1 0 0,2-3-6 0,1 6 5 16,5-2-3-16,1 0 1 0,0 7 0 15,0-6-3-15,1 7 1 0,6-1 0 16,5 2-1-16,-5 1-1 0,6 2 0 16,3 4-1-16,0 1 2 0,9 3 4 15,-1 8 0-15,5 1 1 0,-2 5 4 0,1 3-5 16,-2 0 4-16,-4 5-4 0,-1-1-1 15,-2 2 1-15,-1-2 0 0,0 1 0 16,-2-5-2-16,0 0 2 16,-1-3 0-16,2-3-1 0,-2-3-3 0,-3-3-4 15,3-3-15-15,4-2-25 0,-2-3-34 16,11 0-42-16,1 0-57 0</inkml:trace>
  <inkml:trace contextRef="#ctx0" brushRef="#br0" timeOffset="212764.3571">20591 9283 92 0,'0'0'-47'15</inkml:trace>
  <inkml:trace contextRef="#ctx0" brushRef="#br0" timeOffset="218305.5193">20318 9293 5 0,'0'0'8'0,"0"0"-4"0,0 0-8 15,0 0-4-15,0 0 3 0</inkml:trace>
  <inkml:trace contextRef="#ctx0" brushRef="#br0" timeOffset="219832.8445">3537 11940 479 0,'0'0'41'0,"0"0"0"0,0 0-12 16,0 0-15-16,0 0-2 0,0 0-10 15,0 0 1-15,0 0 0 0,-5-80 0 16,17 70 1-16,2 3-2 0,4 2 0 16,5-1-2-16,1 3 0 0,0 0 0 15,3 0 1-15,5 0 0 0,1-1 0 16,2 3-1-16,-2-2-1 0,2 2-2 15,-5-1-4-15,2 2 0 0,-3 0-10 0,-3 2-17 16,-9 2-37-16,2 4-54 0,-4 1-77 16</inkml:trace>
  <inkml:trace contextRef="#ctx0" brushRef="#br0" timeOffset="220045.2522">3567 12143 558 0,'0'0'45'0,"0"0"-12"16,0 0-14-16,0 0-7 0,0 0-9 15,0 0-2-15,0 0 0 0,0 0-1 16,0 0 0-16,42-6-1 0,-3 2-2 16,7-1-5-16,1 0-2 0,3 4-13 15,-1-2-43-15,1 1-72 0,0 1-146 0</inkml:trace>
  <inkml:trace contextRef="#ctx0" brushRef="#br0" timeOffset="224643.6594">6280 11448 242 0,'0'0'30'0,"0"0"-4"0,0 0-7 15,0 0-6-15,0 0-10 0,0 0-2 16,0 0-1-16,0 0 0 0,29-84-1 16,-22 79 1-16,2 0 0 0,2 2-3 0,-2 0-3 15,3 1 2-15,-1 2-1 0,-1 0 3 16,3 0 1-16,3 0 1 15,1 3 1-15,-2 2-2 0,-1 0 1 16,-2 2-2-16,3 2 2 0,0 5 5 0,-3 1 1 16,1 3 7-16,-4 3 3 0,-2 4 2 15,-4 1 2-15,-2 5 2 16,-1 3-3-16,-7 1-5 0,-3 0 1 0,-6 0-4 16,0-2 0-16,-4-4-2 0,-2-4 3 15,2-3-2-15,0-7 1 0,5-5-2 0,8-3 0 16,4-4 3-16,3-3-1 0,0 0 2 15,0 0-1-15,0 0-6 16,-1 0-3-16,1 0-3 0,-2 0-3 16,2 0-3-16,0-2 0 0,6-4 2 0,7-3-1 15,3-2-1-15,4 4-4 0,2 2 0 16,-2 1-4-16,3 2-5 0,0 1-14 16,3-1-17-16,2 2-23 0,-2 0-24 15,0 0-32-15</inkml:trace>
  <inkml:trace contextRef="#ctx0" brushRef="#br0" timeOffset="225141.6146">6978 11487 468 0,'0'0'44'16,"0"0"-9"-16,0 0-8 0,0 0-11 0,0 0-7 15,0 0-6-15,0 0-2 16,0 0-2-16,0 0 1 0,42-80-2 0,-14 78 0 15,2 2-1-15,-1 6-1 16,1 6-4-16,-2 4 3 0,-1 4 1 0,-3 2 1 16,0 4 3-16,-1 3-2 0,-1 2-2 15,-6 0 2-15,-2 1 1 0,-5-3 2 16,-3-2-3-16,-3-7 2 0,-3-2 0 16,0-6 1-16,0-1 2 0,-2 1 4 15,1-7 0-15,-1-1 6 0,-5-4 1 0,1 2-2 16,-5-2 1-16,-7 0 1 0,1-6 1 15,-3-7-2-15,7-2-3 16,1-4-5-16,2-2-3 0,3-7-3 16,1-1 2-16,3-1-4 0,3 0 1 0,0-1-1 15,6 2-1-15,4 3-1 16,6 4-3-16,3 0-10 0,4 3-6 0,6 3-14 16,1 1-33-16,2 7-36 0,0 0-74 15</inkml:trace>
  <inkml:trace contextRef="#ctx0" brushRef="#br0" timeOffset="226336.7287">9729 11733 399 0,'0'0'59'0,"0"0"-30"15,0 0-4-15,0-80 0 0,0 60-11 16,0 2-3-16,0 4 0 0,0-7-4 16,0 9 0-16,0-1-3 0,-2 2-1 15,-1 2 0-15,0-2-2 0,2 6-3 0,-6 0 0 16,3 3-2-16,-7 0 0 0,-4 2-1 15,0 0 4-15,-4 9-1 0,3 4 2 16,2-1-1-16,4 6-2 16,1-1 0-16,1 2 1 0,3 1-2 0,1 1 1 15,2-4-1-15,1 1 0 0,1-1 1 16,0-1-1-16,3 1 2 0,1-3 2 16,3-2-1-16,-1-4 3 0,4 2-2 15,-1-2 1-15,5-2 2 0,2 1-2 16,0 0 1-16,3-3-1 0,1 1-1 0,2-2 0 15,-2 1 0-15,3 0 0 0,-1 1 1 16,-2 0-1-16,-5-1-1 0,0 1 1 16,-6 0-1-16,0-1 1 0,0 0 0 15,-5-2 0-15,0 1 5 0,-4 4-4 16,-1 1 7-16,-9 7-5 0,-6 2-1 16,-7-2 0-16,-5-2-1 0,-2-1 0 15,-2-3-1-15,0 0 1 0,0-2-1 16,2-2 1-16,7 0-1 0,13-4-1 15,4 1-4-15,0-2-6 0,3 0-10 0,-2-2-19 16,5-7-37-16,5-3-30 0,13-8-25 16,9-5-40-16</inkml:trace>
  <inkml:trace contextRef="#ctx0" brushRef="#br0" timeOffset="226575.9321">10060 11715 322 0,'0'0'86'0,"0"0"-14"0,0 0-21 0,0 0-11 16,0 0-11-16,0 0-8 0,0 0-7 15,0 0-6-15,0 0-5 0,13-3-6 16,-10 3-3-16,-2 0 0 0,2 2-1 16,4 10 5-16,-1 5 2 0,1 5 1 15,-1 1-2-15,0 1 0 0,-3-1 4 0,4 2-6 16,-3-5 3-16,-1-3-7 0,2 0-8 15,-4-6-9-15,1 1-29 0,1-2-36 16,-3-5-38-16,1 1-44 0</inkml:trace>
  <inkml:trace contextRef="#ctx0" brushRef="#br0" timeOffset="226724.7429">10015 11575 346 0,'0'0'51'0,"0"0"-23"16,0 0-20-16,0 0-16 0,0 0-7 16,0 0-11-16,0 0-13 0,0 0-40 15,0 0-71-15</inkml:trace>
  <inkml:trace contextRef="#ctx0" brushRef="#br0" timeOffset="227143.7652">10411 11615 286 0,'0'0'19'0,"0"0"-2"16,0 0-1-16,0 0 1 0,0 0-12 0,-4 91-2 15,1-65-3-15,3 1 2 0,-3-1-1 16,2-2 0-16,-1 0 6 15,-1-1-5-15,-1-6 4 0,1 0 0 16,2-7-2-16,-1-5 7 0,2 1 7 0,0-6 12 16,-1 0 11-16,1 0 0 0,-3 0-7 15,3 1-12-15,-4-1-5 0,-1-1-5 16,-2-8-3-16,-3-5 4 0,7-1-8 16,-3 0 2-16,5-3-3 0,1-2-3 15,0-2-2-15,0-3-1 0,7 2 2 0,2 2-2 16,4 4 0-16,0 3-1 0,4 2 1 15,2 5-1-15,3 0 2 0,1 4-2 16,0 3 1-16,-1 0-1 16,2 7 1-16,-1 2-1 0,0 3 0 0,-1 3-1 15,0 2-2-15,-2 1 1 0,-4 2-3 16,-2 1-2-16,-2 0-7 0,-3 0-15 16,-2 1-16-16,-1-1-36 0,-5-6-27 15,2 2-31-15</inkml:trace>
  <inkml:trace contextRef="#ctx0" brushRef="#br0" timeOffset="227639.9911">10925 11697 488 0,'0'0'60'16,"0"0"-14"-16,0 0-15 0,0 0-4 15,0 0-7-15,0 0-7 0,0 0-8 0,0 0-5 16,0 0-5-16,0-38-4 0,-3 38 2 16,-4 5 2-16,-2 10 2 0,-3 7 6 15,-2 3-2-15,7 5-2 0,1-1-3 16,4-2 2-16,2-3 5 0,0 1-4 16,9-4 5-16,7-3-3 0,1-3-2 0,8-4 2 15,4-3-2-15,3-4 0 16,1-4-1-16,2 0 1 0,-5-4-4 15,2-7 1-15,-3-1-4 0,-5-3 4 16,-2-2-3-16,-5 0 6 0,-1-2 2 0,-6 1-1 16,-2-4 1-16,-5-1 0 0,-3-1 2 15,0-2-2-15,-8-1 3 0,-2-2 0 16,-4-1 2-16,-2 1-1 0,-4 1-1 16,-3 3-1-16,-1 2-1 0,-3 5 1 15,-1 4-1-15,2 4 1 0,6 4 0 0,4 4-2 16,2 2-1-16,2 2 1 15,-1 6-1-15,0 7-1 0,6 3-1 16,2 1-1-16,1 4 0 0,4 2 0 16,3 2 2-16,7 0 1 0,3-1-1 0,6-1 1 15,1 0-5-15,1-3 0 0,2-3-4 16,0-3-5-16,-2-2-14 0,0-2-17 16,-1-1-35-16,0-2-41 0,-4-3-47 15</inkml:trace>
  <inkml:trace contextRef="#ctx0" brushRef="#br0" timeOffset="228139.7224">11383 11182 473 0,'0'0'52'16,"0"0"-18"-16,0 0-13 0,0 0-9 16,0 0-7-16,0 0-4 0,0 0-1 0,0 0-2 15,0 0 0-15,0 0-1 0,29-79-1 16,-23 79 0-16,5 0 1 15,7 0 2-15,-5 0 0 0,7 7 1 16,-4 0 0-16,0 1 0 0,-2 1 1 0,2 0 0 16,-3 2-1-16,0 0 2 0,-1 2-2 15,-2 2 1-15,1 0 6 0,0 3-5 16,-1 2 6-16,0 1-1 0,-3 4-2 16,-1-1 2-16,0 3-2 0,-3 3 2 15,1 4 0-15,-3 7 1 0,-1 5-1 0,0 8 1 16,0 4-4-16,0 1 0 0,0 2-3 15,0-1 1-15,0 1 3 16,0 0-3-16,3-2 2 0,0-3-5 16,0-1-4-16,0-4 1 0,-2-3 0 0,2-6 0 15,-3-6-1-15,0-4-1 0,0-10-5 16,0-4-4-16,-1-3-3 0,-7-2-21 16,-9 4-40-16,-2-4-73 0,-10-6-122 15</inkml:trace>
  <inkml:trace contextRef="#ctx0" brushRef="#br0" timeOffset="228835.4077">9307 11067 221 0,'0'0'60'0,"0"0"-10"16,0 0-11-16,0 0-10 0,0 0-3 15,0 0-4-15,0 0-4 0,0 0-5 16,-90-70-7-16,68 70 0 0,-4 8 1 16,-4 2 0-16,-1 4-2 0,-2 1 0 15,-4 2 1-15,-1 0 3 0,3-1 0 0,-1 0 0 16,6-1-2-16,1-3 0 0,4 0 1 15,5-1-1-15,4-4-1 0,9-4-1 16,-1 2-2-16,3-2-2 0,2 0 2 16,-1 5-1-16,2-4 5 0,1 8-2 15,-2-1 2-15,3 2-5 0,0 7-1 16,0-3 0-16,0 1-1 0,3-3 3 16,0 0-1-16,0-4 2 0,-2 6 0 15,2-2-2-15,0-4 0 0,-1 7 0 16,0 0-1-16,-2 0 2 0,0 8-1 0,0 1 0 15,0 3 0-15,-2 6 0 0,-3-1-1 16,5 6 1-16,0-4-2 0,0 3 2 16,0-4-1-16,0 1 1 0,5-3 0 15,1 1-1-15,3 2 6 0,3 0-5 16,2-1 3-16,2 2-3 0,1-2-2 16,2 1 1-16,3-3-1 0,1 4 0 15,3 0 0-15,3 2 0 0,-2-1-1 16,2 0 1-16,0 0-1 0,-4-3-2 15,5-2-4-15,-1-3-4 0,0 0-5 0,3-4-13 16,3-3-43-16,5-1-87 0,2-9-123 16</inkml:trace>
  <inkml:trace contextRef="#ctx0" brushRef="#br0" timeOffset="229672.5559">12349 12347 414 0,'0'0'62'0,"0"0"-16"0,0 0-14 16,0 0-10-16,0 0-6 0,0 0-7 0,0 0-2 16,0 0-5-16,0 0-3 0,-59-31 0 15,40 45 0-15,6 6 1 0,1 4 1 16,1 2-2-16,5-1 1 0,2 3-1 16,2-2 1-16,2-1 4 0,0 0-4 15,6-3 4-15,4-2-4 0,3-3 0 0,2-5 1 16,2-3-1-16,3-3 1 0,1-5 0 15,0-1 0-15,2-2 0 16,1-9 1-16,-3-4 0 0,1-4 2 16,-3-2-7-16,-2-4 6 0,-2-1-3 0,-3-3 1 15,-1-2 3-15,-4 3-2 0,-2-2 3 16,-2 1 1-16,-3 1 3 0,0 4 1 16,-4 4-2-16,-6 4-4 0,1 7-7 15,-6 4-9-15,-6 5-6 0,-6 13-17 16,-10 11-51-16,3 3-131 0,-2 4-68 0</inkml:trace>
  <inkml:trace contextRef="#ctx0" brushRef="#br0" timeOffset="230963.8075">12349 10596 240 0,'0'0'37'15,"0"0"-13"-15,0 0-10 0,0 0-10 16,0 0-10-16,0 0-2 15,0 0-3-15,0 0 1 0,0 0 3 16,0 0 1-16,-12-21 1 0,12 21 4 0,0 0 2 16,0 0 1-16,0 0 1 0,0 0-1 15,0 1 0-15,0 1 1 0,0 0 0 16,0-1 1-16,0 1-1 0,0-1 1 16,0 1-1-16,0-1 1 0,0 1-1 15,0 0 3-15,0-1-1 0,0 0 2 0,0 2 0 16,0-3 1-16,0 2 6 0,0-2 8 15,0 2 4-15,0-2 4 0,0 0-1 16,0 1-5-16,-1-1-4 0,1 0-6 16,0 2-3-16,-3-2-3 0,2 0 2 15,-1 0 0-15,1 0-2 0,-5 0-5 16,2 0 2-16,-1-2-3 0,1 1 0 16,4 1-1-16,-6 0-1 0,-5 0-1 15,-4 7 0-15,-2 7 0 0,4 1 1 16,0 3 1-16,3 3-1 0,-1 2-1 0,2 2-1 15,-2 0-3-15,1 3 3 0,0 4 1 16,-3-1 1-16,4 1 1 0,-5-3-1 16,5-5-1-16,0-1 1 15,1-9 0-15,2-2 0 0,3-5 1 0,0-4 1 16,2 2 1-16,-4-3 0 0,1-1 0 16,-1 1 0-16,-6-2 2 0,1 0-1 15,-1-2 0-15,-2-8 1 0,2 0-2 16,0-3 0-16,4-7 0 0,-1 1 1 15,5 4-2-15,-1-3-1 0,4 0 0 0,0 0-1 16,0-6-1-16,0 5 0 0,7 1-1 16,2 3-3-16,3 1 1 0,2 5 1 15,2 2 0-15,-3 2 0 0,3 3 0 16,4 2-2-16,0 0 1 0,8 7 1 16,-5 3 0-16,2 4 2 0,-1 3 1 0,1 1 1 15,1 5-4-15,-1 0-1 0,-2 1-4 16,0 0 0-16,-2 0 3 15,-2 1 0-15,1-3-1 0,-2 0-6 16,1-4-16-16,-5-3-21 0,-1-5-22 0,0 1-30 16,-3-5-35-16</inkml:trace>
  <inkml:trace contextRef="#ctx0" brushRef="#br0" timeOffset="231121.7639">12736 10856 328 0,'0'0'-5'16,"0"0"-30"-16,0 0-123 0</inkml:trace>
  <inkml:trace contextRef="#ctx0" brushRef="#br0" timeOffset="232139.9821">8472 13107 490 0,'0'0'41'0,"0"0"-15"16,0 0-11-16,0 0-10 0,0 0-5 15,0 0-2-15,0 0 0 0,0 0 2 16,0 0 4-16,5-3 1 0,12 11 1 0,7 2-3 16,7 0 0-16,3-5 1 0,7 1 1 15,8-1 1-15,3-3-1 0,9-1-2 16,8-1-1-16,5 0-1 0,13 0-1 16,4 0 1-16,6 0 0 0,7 0 0 15,9 0-1-15,4 0-1 0,4 4 0 0,4 3 0 16,2 5 0-16,3 0 4 0,2 3-4 15,2 2 5-15,8-3-4 16,4-1-2-16,4-1 2 0,5-1-2 16,9-3-1-16,6-4 0 0,5-2 1 0,6-1-1 15,1-1-3-15,2 0 3 0,-2-1-3 16,-3-2 0-16,-4 0-1 0,-3-1-12 16,-4 4-20-16,-9 0-56 0,-6 0-86 15</inkml:trace>
  <inkml:trace contextRef="#ctx0" brushRef="#br0" timeOffset="233320.2406">8636 14214 463 0,'0'0'57'15,"0"0"-8"-15,0 0-15 0,0 0-10 0,0 0-9 16,-41-82-3-16,37 72-3 0,1 0-3 15,1 5-3-15,1-5-1 0,1 4-1 16,0-6-1-16,0-2-1 16,9 3-1-16,4-1 0 0,4 3 1 0,3 1 0 15,4 5-1-15,0 0 0 0,-1 3-2 16,3 0 0-16,0 5 2 0,-4 4 0 16,1 5-1-16,0 1 0 0,-3 3 2 15,-2 3-2-15,-4 2 2 0,-1 4-1 16,-4 5 2-16,-5 1-2 0,-4 4 0 0,-4 0 1 15,-6 0-1-15,-9 0 2 0,0-1 3 16,-4-4-2-16,0-3 2 0,0-3-1 16,2-5 0-16,1-3 5 0,6-3-4 15,2-4 4-15,5-5-3 0,4-3-3 16,3-3-1-16,0 0-1 0,0 0-2 16,-1 0 0-16,1 0 2 0,0 2-1 15,0 1 1-15,1 6 1 0,14-1-2 16,3-1-3-16,7-3-3 0,5-2-6 15,5-2-13-15,7 0-20 0,7 0-36 0,3 0-45 16,5 0-56-16</inkml:trace>
  <inkml:trace contextRef="#ctx0" brushRef="#br0" timeOffset="234520.5035">10715 13730 323 0,'0'0'47'0,"0"0"-13"15,0 0-6-15,0 0-5 0,0 0-5 0,0 0 2 16,0 0-2-16,0 0-6 0,0 0-3 15,-17-51-2-15,14 48-4 0,-6-1 1 16,3 0 0-16,-4 0-3 0,2 1 0 16,-3 0 1-16,1 2-1 0,-4-1 1 15,-8 2-1-15,5 0 0 0,-3 0 1 16,-2 0-2-16,7 0 0 0,2 0 1 16,-7 0 1-16,11 0 1 0,-5 0-1 15,4 2-1-15,-3-1 0 0,3 0-1 16,-2 3 0-16,2-1 1 0,1 0 0 0,-1 0-2 15,7-2 1-15,-5 2 0 0,5 0-1 16,-6 3 2-16,5 0-1 0,1-2 1 16,-3 2 0-16,3-2 0 0,-1 0 0 15,4 1-2-15,0-5 2 0,-3 5 1 16,3-1 2-16,-1 1 1 0,1 1-2 16,0 0-1-16,0 0 0 0,0 7 1 15,0 6 2-15,0-7 2 0,0 8 1 16,0 0-1-16,0 3 1 0,-2 8 3 15,1 1-6-15,-1 3 4 0,1 3-3 0,-1 3-4 16,1 6 3-16,-1 3-3 0,-1 5 1 16,3 1-3-16,0 0 2 15,0-2-2-15,0-4 2 0,5-4-3 0,1-3 2 16,1-4 4-16,3-1-4 0,-1-1 4 16,-1-2-4-16,4-3-3 0,-2-4 2 0,0 1 0 15,0-3-1-15,2 0 0 16,-2-1 2-16,0 0-2 0,-1 0 1 15,1-2-1-15,-3 2-2 0,3-3 0 16,-1 1 2-16,0 0-2 0,-1 2 2 0,4-2 0 16,-2 4 1-16,6-2-2 0,-2 1 1 15,4-4-2-15,-2 0-1 0,4-4-2 16,0-3-1-16,-1 0 0 0,7-6-16 16,0 1-13-16,4-4-33 0,2-3-49 15,3-3-53-15</inkml:trace>
  <inkml:trace contextRef="#ctx0" brushRef="#br0" timeOffset="236613.1586">11416 14127 201 0,'0'0'0'0,"0"0"59"0,0 0-59 15,0 0 77-15,0 0 9 0,0 0-21 16,0 0-24-16,0 0-15 0,0 0-6 0,0 0-1 15,-40-63-10-15,40 63-1 0,-1-2-3 16,1 2-7-16,-2 0-5 0,1 0 0 16,-4 0 2-16,-1 10 4 0,-1 10 3 15,-4 7 0-15,3 4-1 0,1 2 0 16,3-1-3-16,2-2 2 0,2 2 0 0,0-3 1 16,3 1 0-16,3-5 0 15,0-2-2-15,1-4 1 0,0-1-1 16,0-5 1-16,2-3 0 0,0-1 1 15,-1-4 0-15,-2 1 0 0,3-4 1 0,4-2 0 16,3 0 0-16,4-8 2 0,1-4-1 16,0-5-1-16,-1-4 1 0,-1-1-2 15,1-3 1-15,-4 0 0 0,-1-2 0 16,-5 1 2-16,1 1 0 0,-5-1-1 16,-1 0 1-16,-4 2 0 0,-1 0 0 0,0 0 0 15,-4 4 6-15,-5 1-2 16,-4 1 0-16,0 0-4 0,-4 3-5 15,-2 0-2-15,-3 1 0 0,-1 3-1 16,4 4 0-16,2 0 2 0,-2 6 0 0,2 1 0 16,-2 0 0-16,-4 0-1 0,5 8 1 15,3 0 0-15,0 3-1 0,5 3 2 16,0 3-1-16,1 0 1 0,5 2-2 16,2 2 2-16,2 2-1 0,3 0 1 15,3 1 1-15,8 0-1 0,-2 1-1 0,4-4 1 16,3-1 0-16,1-4 0 0,2-2 1 15,2-2 1-15,2-3-1 0,0-3 0 16,0-1-2-16,0-2-2 0,-2 0-4 16,-1-2-14-16,0 3-18 0,-7-3-27 15,-2-1-29-15,2 0-33 0,-3 0-87 16</inkml:trace>
  <inkml:trace contextRef="#ctx0" brushRef="#br0" timeOffset="237573.5424">11970 13726 535 0,'0'0'0'0,"0"0"7"0,0 0-7 0,0 0 12 16,0 0-2-16,0 0-1 0,0 0-4 16,0 0-3-16,0 0-1 0,0 0-2 15,-30-62 0-15,37 50-1 0,6 6 1 16,-3 3 0-16,8-1 0 0,-6 2 0 16,0 2 0-16,7 0-1 0,-9 0 1 15,9 0 0-15,-9 0 0 0,-1 2-1 16,2 0 2-16,-2 3-1 0,0-1 1 15,-6-2 0-15,4 4 0 0,-3-3 1 0,-1 0 1 16,1 5-1-16,-1-4 0 0,0 5 0 16,0 1 1-16,-3 0 0 0,3 3 1 15,-3-1 1-15,1 9 2 16,-1-3 1-16,0 8-2 0,0-2 3 0,2 2 3 16,-1 2-2-16,2 4 1 0,1 2-4 0,1 2-4 15,-1 5-1-15,0 5 0 16,1 6 0-16,-1 2-1 0,1 7 1 15,0 0-2-15,-1-1 3 0,1-1-3 16,-1 0 1-16,1-8 3 0,-2-1-3 0,1-5 4 16,3-4-3-16,-3-4-1 0,-1-6 1 15,0-2-2-15,-3-3 1 0,0-4-1 16,0-3 2-16,-7-1 0 0,-3-3 1 16,-2 1-2-16,-2-2 1 0,-4-2 1 15,0-2-2-15,-1-2 1 0,3-4-1 0,1-2 0 16,-2-2-1-16,4 0-6 0,-3 0-5 15,2-3-24-15,5-3-54 0,-2-6-136 16,6-2-62-16</inkml:trace>
  <inkml:trace contextRef="#ctx0" brushRef="#br0" timeOffset="237999.6096">12478 14847 543 0,'0'0'27'0,"0"0"-3"0,0 0-10 15,0 0-6-15,0 0-3 0,-81 50-2 0,71-29 0 16,4 3-1-16,3 2 0 0,0 1-1 16,3 1-2-16,3-3-1 0,6 0 1 15,1-4 1-15,3-3-1 0,0-1 1 16,3-5-3-16,-6-4 2 0,4-2 0 16,-5-3 0-16,1-3 1 0,7 0 2 0,-2-3 0 15,4-8 0-15,-3-6 0 16,-2-2 0-16,1-7 0 0,-4-1 0 15,-1-5 1-15,-4-2 0 0,-3 1 2 16,-3-1-1-16,0 3 0 0,-4 2-1 0,-5 4 1 16,-1 4-4-16,-5 5 0 0,1 3-4 15,1 6-4-15,-2 2-4 0,-3 2-21 16,0 3-47-16,-5 2-111 0,3 7-94 16</inkml:trace>
  <inkml:trace contextRef="#ctx0" brushRef="#br0" timeOffset="239212.6628">12754 13620 192 0,'0'0'74'16,"0"0"-2"-16,0 0-14 0,0 0-11 15,0 0-15-15,-26-87-10 0,23 72-3 0,-3 0-4 16,3 7-6-16,0-4-4 0,-1 2 2 16,1 5-1-16,3 1 3 0,-4-1 0 15,3 1 0-15,-1-1-6 0,1 2 0 16,1 3-3-16,-5 0 0 0,-5 4 3 16,-1 13-3-16,-4 1 0 0,2 8 0 0,-1 2 0 15,0 0 0-15,0 4-2 16,1 0 2-16,-1-1-1 0,1-1 1 15,-2-1-1-15,4-5 0 0,0-4-1 16,3-6 1-16,1-3 1 0,2-4 1 0,2-3 0 16,-3 2 0-16,2-3 0 0,1-1 0 15,-1 1 2-15,-2-3 2 0,0 0 0 16,-4 0 1-16,-7-3-1 0,4-5-2 16,-7-4-1-16,4-2-1 0,-2-1 1 15,3-1 0-15,0 0 1 0,2 0 0 0,-1-3-2 16,2-1-1-16,2 1 1 0,3 4 1 15,2-1 1-15,4 7-2 16,-1-4-1-16,2 1-1 0,0 3-3 0,2-3 1 16,10 4-1-16,6 1 4 0,7 5-2 15,4 2 1-15,1 8 0 0,2 5-1 16,-2 4 0-16,-1 3-1 0,1 2 1 16,-1 2 2-16,-1 2-1 0,1 0 2 15,0 0-2-15,-3-2 0 0,-2-1-2 16,-2-2 1-16,-3-3-4 0,-2-1 2 0,-2-2 4 15,-2-5-9-15,-3-2-4 0,-1-1-23 16,-1-4-31-16,7 3-29 0,-6-3-45 16,5-2-89-16</inkml:trace>
  <inkml:trace contextRef="#ctx0" brushRef="#br0" timeOffset="239361.4998">12995 13728 358 0,'0'0'40'0,"0"0"-17"0,0 0-24 15,0 0-20-15,0 0-35 0,0 0-113 16</inkml:trace>
  <inkml:trace contextRef="#ctx0" brushRef="#br0" timeOffset="249660.1739">9013 13773 321 0,'0'0'49'15,"0"0"-15"-15,0 0-14 0,0 0-13 0,0 0 1 16,0 0 3-16,0 0 4 0,0 0 6 15,-84 90-4-15,60-46-4 0,-2 7-5 16,-2 9-7-16,2 8-1 16,-5 10-6-16,1 5 4 0,-2 7-2 0,-5 2 2 15,-1 5 2-15,-1 0-4 0,0 0-1 16,2 1-6-16,2-7 2 0,5-6 0 16,5-8 2-16,3-9-2 0,8-10-9 15,4-11-11-15,2-15-24 0,8-9-29 16,0-10-44-16</inkml:trace>
  <inkml:trace contextRef="#ctx0" brushRef="#br0" timeOffset="250304.7063">6517 10719 239 0,'0'0'53'0,"0"0"-1"0,0 0 0 0,0 0-7 15,0 0-6-15,0 0-9 0,0 0-10 16,0 0-3-16,0 0-5 0,7-4-1 16,-7 4-1-16,0 13 2 0,-11 12-3 15,-1 9-1-15,-4 10-8 0,-7 10 0 16,-3 8-2-16,-1 9 3 0,-7 10 3 16,-2 7-4-16,-3 9 0 0,2 6-4 15,2 3-4-15,3 4 2 0,3-4-5 16,5-4-8-16,3-8-27 0,7-5-52 15,2-6-58-15,6-8-105 0</inkml:trace>
  <inkml:trace contextRef="#ctx0" brushRef="#br0" timeOffset="251045.5523">13814 13071 476 0,'0'0'56'0,"0"0"-13"0,0 0-14 16,0 0-12-16,0 0-7 0,0 0-5 0,0 0-4 16,0 0-2-16,0 0-2 0,0 0 2 15,0-14 0-15,16 10 2 0,10-3 1 16,4 2-2-16,2 1-1 0,4-3 0 16,-2 4-3-16,-3-2-1 0,-2-1-2 15,-1 2-6-15,-2 2-15 0,-10-1-35 0,4 3-44 16,-8 0-45-16,0 1-60 0</inkml:trace>
  <inkml:trace contextRef="#ctx0" brushRef="#br0" timeOffset="251233.7399">13947 13247 286 0,'0'0'51'16,"0"0"-7"-16,0 0-3 0,0 0-10 0,0 0-2 15,0 0-7-15,0 0-9 0,0 0-2 16,0 0-7-16,97 22-4 0,-68-22-4 16,1 0-6-16,3 0-4 0,5 0-27 15,5 0-58-15,4 0-95 0</inkml:trace>
  <inkml:trace contextRef="#ctx0" brushRef="#br0" timeOffset="252264.5759">14874 12182 258 0,'0'0'63'0,"0"0"-14"0,0 0-13 16,0 0-9-16,0 0-3 0,0 0-4 16,0 0-4-16,0 0-2 0,0 0-2 15,-22-55-3-15,21 53-2 0,1 2-4 16,0-2 0-16,-2 1-1 0,2 0-1 16,0-1 0-16,0 0-2 0,0 1 1 0,0-1 0 15,0-1-1-15,3-1 1 16,2 1-1-16,0 1-1 0,0 1 1 15,-1-1-1-15,0 1 1 0,1 1 2 16,-1 0-1-16,3 0 2 0,-3 0-1 0,7 0-1 16,-7 0 0-16,6 0-1 0,5 1 1 15,-4 5 1-15,5 3-1 0,0-1 2 16,-2 3-1-16,1 0-1 0,-1 5 1 16,-2 1-1-16,1 2 1 0,-4 4 0 15,-1 1 0-15,-2 4 0 0,1-1 1 0,-4 0 2 16,0 2-3-16,-2 0 2 0,1-3 0 15,-2 0-2-15,0-4 2 16,0-5 2-16,0 0 3 0,-2-5-5 16,1-6 4-16,0 4-4 0,-1-5 1 0,1 0 3 15,1 1 5-15,0-6 5 0,0 0 0 16,0 0-1-16,0 0-10 0,-4 0-1 16,1-3-6-16,-2-6 3 0,-1-7 2 15,2 5 0-15,3-8 0 0,-2-1-2 16,0-2-1-16,3-7-2 0,0-2 1 0,0 0 0 15,3-1 1-15,1 0-1 0,5 0 0 16,-2 3-2-16,3 0 2 0,-1 5-2 16,1 1 0-16,1 5-1 0,3 3 0 15,0 1-2-15,2 4-2 0,-3 3-4 16,3 3-6-16,2 2-14 0,3 2-34 16,9 0-42-16,-1 2-61 0,0 5-96 15</inkml:trace>
  <inkml:trace contextRef="#ctx0" brushRef="#br0" timeOffset="252496.0177">15539 12243 442 0,'0'0'16'0,"0"0"-11"15,0 0-13-15,0 0-22 0,0 0-29 16,0 0-80-16</inkml:trace>
  <inkml:trace contextRef="#ctx0" brushRef="#br0" timeOffset="255369.4628">17308 12503 280 0,'0'0'39'0,"0"0"2"0,0 0-10 16,-26-96-7-16,18 75-7 0,0 0-9 0,-4 0-2 15,2 5 1-15,1 3 2 0,-2 2-3 16,5 4-2-16,-1 0-1 0,-1 2-1 16,3 2 0-16,2 1-2 15,3 2-1-15,-1-2-1 0,1 2-2 0,-2 0 3 16,1 0 0-16,1 0 1 0,0 0 0 16,0 5 0-16,0 1 2 0,1 5-2 15,3-2 3-15,3-3-1 0,5 3-1 16,-5-5 1-16,6 4-1 0,-4-4 0 15,-2-1 0-15,2 2-1 0,-5-3-1 0,0-1 0 16,-1 1 0-16,0 0 1 0,0 2 0 16,3 3 2-16,-4-2 0 0,-1 4 3 15,1 1 1-15,-2 1 1 0,0 2 1 16,0-3-3-16,0 2-2 0,0-1-1 16,-2-1 0-16,1-5-1 0,1 1 0 0,-2-2 1 15,2 3 0-15,0-3-2 16,0 2 0-16,0-6 1 0,0 0 0 15,0 0-1-15,0 2 0 0,0-1 1 16,0 1 0-16,0 0 5 0,0-1-6 0,0 0 6 16,0 7-3-16,0-2 1 0,0 0 0 15,-3 5 2-15,0-4-3 0,-1 3 2 16,-5 2 0-16,-2-1 0 0,-1 3 2 16,-5 3-3-16,2-2 0 0,4-2-3 15,1-5 0-15,2 0-1 0,5-5 0 0,-4 3 1 16,5-3 0-16,-1 0-1 15,-2 5 0-15,4-4 0 0,-2 0 0 16,1 0 0-16,2-4 0 0,0 4 0 16,0 1 0-16,0 0 0 0,0 4 0 0,0-5-1 15,3 2 2-15,2 2-1 0,-2-5 0 16,2 3 0-16,-1-3 0 0,2 2 0 16,2 1 1-16,-5-3-1 0,2 1 0 15,-2-1 0-15,4 2 0 0,1 1 0 16,-5-5 1-16,2 4-1 0,0-2 0 0,5 2-1 15,3 1 1-15,-4-3 0 0,5 3 0 16,-5-3 0-16,1-2 0 0,1 2 0 16,-6-3 0-16,5 0-1 15,-3 2 0-15,3 0 0 0,-1-1 0 0,-5 1 0 16,1-1 1-16,-1 0-3 0,-1 2 1 16,-1 0 1-16,1 7 0 0,-3 0 1 15,-1 6 1-15,-8 3 0 0,-7 0 0 16,-2-4 0-16,-3-2 0 0,-2-2 1 15,0-4-1-15,-1-2 1 0,0-4 0 0,1-1 1 16,0-4-1-16,3-6 2 0,1-5-1 16,2-1-1-16,4-2-2 0,4 2-4 15,3 0-11-15,5-3-33 0,1 0-62 16,7-7-105-16</inkml:trace>
  <inkml:trace contextRef="#ctx0" brushRef="#br0" timeOffset="255654.3944">17548 12683 463 0,'0'0'63'0,"0"0"-24"0,0 0-15 0,0 0-13 15,0 0-8-15,0 0 0 0,0 0-3 16,0 0 0-16,0 0 1 0,0 0-1 16,-12 14-1-16,12 4 1 0,0 0-3 15,0 7 1-15,0-4-3 0,2 0-1 16,2-2-5-16,-1-6-3 0,0 2-5 16,-2-3-10-16,2-1-26 0,0 6-26 15,-2-7-33-15,1 1-53 0</inkml:trace>
  <inkml:trace contextRef="#ctx0" brushRef="#br0" timeOffset="255832.1572">17441 12543 274 0,'0'0'25'0,"0"0"-17"15,0 0-8-15,0 0-1 0,0 0-8 0,0 0-3 16,0 0-15-16,0 0-39 0,0 0-71 16</inkml:trace>
  <inkml:trace contextRef="#ctx0" brushRef="#br0" timeOffset="256261.1406">17799 12578 262 0,'0'0'54'15,"0"0"-18"-15,0 0-9 0,0 0-4 16,0 0-5-16,29 84 0 0,-24-64-4 16,-4-5-6-16,2 5 1 0,-3 0-5 15,0 2 0-15,-4 7-1 0,-4-3 0 0,-3-1 2 16,1-3-2-16,-2-1 1 0,-1-6 2 15,4-3 0-15,-1-2 4 0,3-6 3 16,3-2 1-16,1 1 3 0,-3-3-2 16,-3-1 3-16,1-4-3 0,-2-6-1 15,4-3-3-15,3-4-5 0,1-6-5 16,2 1 0-16,2-2-1 0,7 2 1 16,-1 1 0-16,5 3 0 0,-1 1-2 15,1 2 1-15,1 3-2 0,2 0 0 16,2 1 0-16,3 3-1 0,2 2 0 0,2 2-1 15,1 3 1-15,2 2-1 0,-3 0 0 16,3 8-1-16,-1 3 1 0,-1 2 2 16,2 3-3-16,-3 3 2 15,-1 3 0-15,-2 2-3 0,-3 3 0 0,-4 4-6 16,-3 2-8-16,-5 0-22 0,-4 4-33 16,-3-1-46-16,0 1-101 0</inkml:trace>
  <inkml:trace contextRef="#ctx0" brushRef="#br0" timeOffset="257041.0904">19118 12367 405 0,'0'0'72'0,"0"0"-17"0,0 0-18 0,0 0-14 15,0 0-11-15,0 0-5 0,0 0-5 16,0 0 0-16,0 0-3 0,-59 12 0 16,42 10 0-16,-1 6 0 0,-1 2 0 15,-1 5 1-15,0 1 3 0,-3 3-5 16,0 3 4-16,2-5-5 0,1-2 0 15,1-3 2-15,3-4-3 0,-1-6 3 0,2-5-1 16,1-2 0-16,4-5 2 0,-2-5 0 16,4-2 1-16,-4-3-1 0,-4 0 2 15,2-3 0-15,-5-5 2 0,6-6-1 16,0-1 0-16,1-3-1 0,2-1 0 16,3 1-2-16,0 3 2 0,3-2-1 0,4 0 0 15,0-1-1-15,0-3 0 16,5 3 0-16,7 1 0 0,-5 6 0 15,3 3-1-15,5 1 0 0,2 2 0 16,6 1 1-16,3 4 0 0,0 0 0 0,3 4 0 16,0 9-1-16,1 2 1 0,1 3 0 15,-1 3-1-15,0 1 2 0,-1 2-4 16,-2 0 0-16,-1 1-3 0,-2-1 3 16,-2 2-1-16,-2-2 1 0,-1-1-4 15,-1-3-8-15,-1-4-18 0,-2 0-35 0,-3-6-50 16,0-2-93-16</inkml:trace>
  <inkml:trace contextRef="#ctx0" brushRef="#br0" timeOffset="260654.2145">16016 13711 99 0,'0'0'49'16,"0"0"4"-16,0 0-2 0,0 0-11 15,0 0-4-15,0 0-1 0,0 0-7 0,0 0-2 16,0 0-6-16,0 0-9 15,-7-8-2-15,7 7-4 0,0-1-2 16,7-2 3-16,9-2 0 0,6 0 0 0,4 2 3 16,4 1 1-16,5 2 0 0,3 1 2 15,5 0-1-15,5 0-3 0,5 0 0 16,5 0-3-16,4 0-2 0,5-1 1 16,2-1-2-16,5 1 1 0,3-2 0 15,5 0-1-15,5-2-1 0,2 1 0 16,5-3 0-16,5 3-2 0,2-2 1 15,6 0 1-15,0-1-1 0,4-1 1 16,3-2-1-16,1 1-1 0,2 0 1 16,1-2 1-16,2 1-1 0,0-2 1 0,2 1-2 15,1-1 0-15,0 0-1 0,1 0 0 16,-1 1-2-16,0 2-1 0,-3 1-3 16,-4 1-5-16,-6 4-19 0,-9 0-51 15,-6 3-62-15,-12 0-117 0</inkml:trace>
  <inkml:trace contextRef="#ctx0" brushRef="#br0" timeOffset="261836.7708">18670 14264 285 0,'0'0'63'0,"0"0"-8"16,0 0-9-16,0 0-15 0,0 0-13 0,-29-88-5 16,28 80-6-16,-2 4-1 0,1 1-1 15,2 3-2-15,-6 0 0 0,-4 0-3 16,-6 7-3-16,-4 8 3 0,0 10 0 16,0 3 1-16,-2 6-2 0,0 1-1 15,0 1 0-15,-1 0 0 0,-2 2 1 0,0-3 2 16,-1 1 2-16,-2-3-3 15,2-4 6-15,0-1-6 0,5-6-2 0,2-4 5 16,4-6-2-16,2-3 2 16,6-5 0-16,-4 0 1 0,-4-3 0 0,-4-1-1 15,-3 0 0-15,1-6 1 0,-1-3-2 16,3-2 2-16,0-2 0 0,1-1-1 16,3-3 1-16,-1-1-2 0,3 1-4 15,2-3 5-15,-1 2-6 0,3-1 5 16,4 4 0-16,3-4-1 0,2 0 1 0,0-1-4 15,7-4 2-15,5 1-1 0,4 4 1 16,1 3-1-16,4 5 1 0,2 1 0 16,3 7 0-16,-3 3 1 15,7 1-2-15,-1 11 2 0,0 2-1 0,2 4 3 16,-3 3 0-16,1 2-3 0,-1 2 0 0,-1-1 1 16,-1 1-3-16,0 0 3 15,-1-2 5-15,0 4-6 0,-1-4 5 16,1 0-5-16,-3-4-2 0,-1-2-1 15,1-3-1-15,-1-5 0 0,0 1-5 0,-6-3-5 16,3-4-25-16,1-2-51 0,-2-1-90 16,6 0-74-16</inkml:trace>
  <inkml:trace contextRef="#ctx0" brushRef="#br0" timeOffset="262026.0075">18960 14526 472 0,'0'0'18'16,"0"0"-13"-16,0 0-23 0,0 0-35 15,0 0-82-15,0 0-123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4:35:23.450"/>
    </inkml:context>
    <inkml:brush xml:id="br0">
      <inkml:brushProperty name="width" value="0.05292" units="cm"/>
      <inkml:brushProperty name="height" value="0.05292" units="cm"/>
      <inkml:brushProperty name="color" value="#FF0000"/>
    </inkml:brush>
  </inkml:definitions>
  <inkml:trace contextRef="#ctx0" brushRef="#br0">26991 7577 110 0,'0'0'31'0,"0"0"3"15,0 0-3-15,0 0 0 0,0 0-8 16,0 0-2-16,0 0-3 16,0 0-3-16,0 0-2 0,18-44-7 15,-18 44-3-15,2-1-1 0,-2-1-5 0,1 1-5 16,-1-1 1-16,2 2 1 0,-1-2 2 15,1 2 6-15,5 0-2 0,6 0 1 16,3 0 0-16,0 4-1 0,-3 2 0 16,0 1-4-16,-2 3 0 0,1-3 0 15,-2 3 2-15,-1-2 2 0,-2 3 1 0,3 0 0 16,-4 2 0-16,0 1 1 0,-5-4 0 16,1 7 1-16,-2 0 2 0,0-1-1 15,-5 0-1-15,-1-3 2 16,-1-2-1-16,0-4 2 0,-2 3 3 0,3-4 3 15,3-3 4-15,0-1 1 0,3-2 6 16,-1 0 2-16,1 0-1 0,-7 0 2 16,1 0-6-16,-1 0-5 0,0-3-7 15,5-8-4-15,1-5-2 0,1-2-2 16,7-7 0-16,6 0-1 0,3 0 2 0,1-2-2 16,4 3-1-16,0 0-1 0,2 3-3 15,-1 1-3-15,4 3-3 0,2 4-15 16,-2 0-26-16,1 8-31 0,-7 1-69 15</inkml:trace>
  <inkml:trace contextRef="#ctx0" brushRef="#br0" timeOffset="23350.7966">29479 4616 241 0,'0'0'60'0,"0"0"-15"0,0 0-9 16,0 0-11-16,0 0-8 0,0 0-3 0,0 0-7 15,0 0 0-15,0 0 1 0,0 0 0 16,-1-8 0-16,1 7-2 0,0 1-1 16,0 0 1-16,0-2 1 0,0 2-1 15,0 0 0-15,6-2-1 0,1 2 1 16,3-1-1-16,0-1 2 0,1 1-2 0,0 0-2 16,0-1 1-16,7 1-1 0,-8-1-1 15,9-1-1-15,-2 0 0 16,2 0 0-16,4-1-1 0,-7 0 1 15,0 1-2-15,-5 2 1 0,-5-1 0 0,1 2 0 16,-7 0 0-16,0-2-1 0,0 2 2 16,2 0-1-16,-1 0 2 0,0 0-1 15,1 0 0-15,-1 0 1 0,1 0-2 16,-2 0 1-16,0 0-1 0,0 0 0 16,0 0 0-16,-10 0 1 0,-2 2-1 0,-4 4 0 15,-1-1 0-15,-2-2 0 0,-3 3 1 16,-1-1-1-16,3-1 3 0,4-1-1 15,0 2-1-15,0-1 1 0,5-1-1 16,-4 2 0-16,5-2 0 0,0 0 0 16,1 0 0-16,5-1-1 0,1-1 0 0,3-1 0 15,-1 0 0-15,1 0 0 16,-2 0 0-16,1 1 1 0,-1-1-2 16,1 0 1-16,1 2 0 0,-3-2 0 15,3 0 1-15,0 0 1 0,0 0-1 0,0 0-1 16,10-2 0-16,5-3-1 0,5-3 0 15,1 0 1-15,-1 2-1 16,1 0 1-16,-1 0-1 0,1 0 0 0,-6 3 1 16,0 0-1-16,-4 0 1 0,0 1 0 15,-1 1-1-15,-6-1 1 0,3 2 0 0,-7 0-1 16,0-1 1-16,0 1-1 0,2 0 1 16,-2 0 0-16,1 0 1 15,-1 0-1-15,-8 1 0 0,-5 6 0 16,-6 1 0-16,-2 0 1 0,1-1-1 0,6-2 1 15,-4 1 0-15,8-3 0 0,-3-1 2 16,3 1-2-16,4-2 0 0,2 1 2 16,4-2-2-16,-2 0 0 0,2 0-1 15,-1 0-1-15,0 2 1 0,-2-2-3 16,2 0-1-16,-1 0-2 0,1 0-6 0,1 0-9 16,-2 1-21-16,2-1-36 0,0 0-45 15,3 0-82-15</inkml:trace>
  <inkml:trace contextRef="#ctx0" brushRef="#br0" timeOffset="24714.6295">29616 4974 89 0,'0'0'22'16,"0"0"-1"-16,0 0-5 0,0 0-3 15,0 0-6-15,0 0-5 0,0 0-3 16,0 0 0-16,0 0-1 0,0 0 1 0,-9-1-1 16,9 1 1-16,0 0-1 0,0 0 0 15,0 0 0-15,0 0-2 0,0 0 2 16,0 0 0-16,5-2 2 15,1 1 0-15,4-1 0 0,0-2 0 0,-4 3 0 16,4 0-4-16,-5-1 2 0,-1 1-2 16,2-1-1-16,-1 0 8 0,0 2 2 15,3-2 1-15,3 1 2 0,-1-1 2 16,-2-1 0-16,-3 1-1 0,5 0 2 16,-3 1-1-16,-1 0-1 0,0 1 3 0,-6 0 0 15,0-2-1-15,0 2 1 0,1 0-2 16,1 0 0-16,-1 0-3 0,1 0-2 15,-1 0-1-15,0 0-3 16,-1 0 2-16,2 0 2 0,-2 0 1 0,0 0 1 16,-3 8-3-16,-6 0 1 0,-3 3-2 15,-3 0 2-15,-1-2-1 0,-3-2 0 16,0 3 3-16,2-3 0 0,3-3 1 16,-1 2 2-16,6-3 0 0,-2 1 0 15,1-1-4-15,-2-1-3 0,3 3-1 0,5-3-1 16,0 0-1-16,4-2 2 0,-2 0-1 15,2 0-1-15,-1 0 1 0,-1 1 0 16,1-1-1-16,-1 0 0 0,1 2 0 16,-1-2 0-16,0 0-2 0,2 0 3 15,-2 1-1-15,2-1 2 0,0 0 1 16,2 0 1-16,11 0-2 0,7-1 0 0,3-6 0 16,2 2 0-16,-1 0-2 15,1-1 0-15,-2 2 1 0,-1-3 0 16,-7 4 2-16,2-1 1 0,1 1 0 0,0-2 1 15,5-1-1-15,0-1 2 0,-9 5-1 16,4-3 0-16,-8 3-1 0,-4 0-3 16,1 2 2-16,-7 0-2 0,0-1 1 15,0 1 0-15,1 0-1 0,-1 0 0 16,0 0-3-16,0 0 1 0,-11 1 0 0,-4 5 1 16,-5 2 0-16,2-1 0 15,-2 1 0-15,-1 1 0 0,-1 0 1 0,-4 0-1 16,-2 0 1-16,1 0-1 15,3 0 1-15,6-4 0 0,-1 0 0 0,9-1 0 16,3-2 1-16,-3-1-2 0,5 1 0 16,1-1 0-16,0 0 0 0,4-1 0 15,-2 0 0-15,2 0 1 0,-1 0-2 16,-2 2 1-16,2-2-3 0,1 0 2 16,-2 0 0-16,2 0 0 0,0 0 1 0,0 0-2 15,0 0 0-15,7-4-1 0,5-5 1 16,3-1 1-16,2 1-1 0,3 0 1 15,-1 0-1-15,4 2 0 16,0-1 1-16,-1 1-2 0,1 2 1 0,-1-2 0 16,-8 3 2-16,2 0 1 0,-6 1 0 15,0 1-1-15,0-1 1 0,-5 1 0 16,-1 2-1-16,-4 0 3 0,0-1 0 16,0 1 1-16,2 0 0 0,-1 0 0 15,0 0-3-15,1 0 0 0,-1 0 1 0,1 0-2 16,0 0 2-16,0 0-1 0,-2 0-1 15,0 0 2-15,1 0-2 0,-1 0 0 16,0 0 1-16,0 0-1 0,-10 3 0 16,-3 5 1-16,-7 2-1 0,3-1 0 15,-5-1 1-15,0 1-2 0,2-1 0 16,-2-1-3-16,7-2-3 0,0 1-14 0,-2-3-44 16,5-3-54-16,0 2-126 15</inkml:trace>
  <inkml:trace contextRef="#ctx0" brushRef="#br0" timeOffset="46319.829">29893 10900 4 0,'0'0'10'16,"0"0"5"-16,0 0 0 0,0 0 1 0,0 0-1 15,0 0-2-15,0 0 0 0,0 0-3 16,0 0 1-16,0 0-3 0,-9 3-1 15,9-3-1-15,0 0 1 16,0 0-2-16,0 0 2 0,0 0 0 0,0 0 0 16,0 0 1-16,2 0-2 0,5 0 2 15,4 0-4-15,8-3 0 0,-7 2 1 16,8-1-1-16,-1 1 1 0,1-1-1 16,6-1-1-16,-4 0-1 0,1 1 1 15,0-1-1-15,0 0 1 0,2 2 0 0,-2-2 2 16,2 1-1-16,-1 1 1 0,2-3-1 15,1 2-2-15,-2-1-1 0,3 0-1 16,-2-1 0-16,1 3 0 0,-1-2 0 16,-1 1 0-16,-3 1 0 0,-5 0 1 15,-1-1-2-15,-3 1 2 0,-2-1-2 0,2 0 1 16,-8 1 1-16,0 1 2 16,-5 0-1-16,0-2 2 0,0 2-1 15,2 0-2-15,-1-2-1 0,1 2-2 16,-2 0-3-16,0-1 1 0,0 1-2 0,0-1-1 15,-2 1 0-15,-5-2 0 0,1 0-1 16,-5 1 1-16,6 1-1 0,0-1-3 16,0 1 0-16,1 0-7 0,-1 0-6 15,-6 0-6-15,2 1-6 0,-1 2-7 16</inkml:trace>
  <inkml:trace contextRef="#ctx0" brushRef="#br0" timeOffset="46698.9267">29816 10946 103 0,'0'0'36'0,"0"0"-2"15,0 0-6-15,0 0-3 0,0 0-4 16,0 0 0-16,0 0-3 0,0 0-1 16,0 0-5-16,22 1 3 0,-1-1-1 15,0 0-2-15,8 0 2 0,0 0-6 16,0-3-4-16,-1 2 1 0,1-3-3 16,0 1 0-16,-1 0 1 0,-1 0-1 15,1-1-2-15,-2 2 0 0,1-1 1 0,2 1 0 16,0 0-2-16,0-1 1 0,1 0-1 15,-2 0-4-15,-2-1 2 0,-9 3-3 16,4-1 0-16,-3 1 1 0,-6 1-2 16,0 0-2-16,-1-1-2 0,-5 1-3 15,0 0-8-15,0 0-8 0,-6 0-15 16,0 0-9-16,0 0-12 0,0 0-17 16</inkml:trace>
  <inkml:trace contextRef="#ctx0" brushRef="#br0" timeOffset="47041.7654">29968 11053 149 0,'0'0'45'0,"0"0"-7"16,0 0-12-16,0 0-4 0,0 0-5 16,0 0-1-16,0 0-1 0,0 0-2 15,96 3-3-15,-76-4 2 0,6-1-5 16,-4-1 3-16,1 0-2 0,0-1 0 16,1-1-4-16,0 0-1 0,2 1-2 0,-2 0-1 15,1-1 0-15,-1 0 0 0,-3 2-2 16,-4-1 0-16,-1 4 0 0,-5-2 0 15,2 1-3-15,0-1 0 16,-1 2-3-16,0-2-7 0,-5 2-17 0,3 0-25 16,-6 0-27-16,1 0-68 0</inkml:trace>
  <inkml:trace contextRef="#ctx0" brushRef="#br0" timeOffset="55811.6544">2824 16401 105 0,'0'0'38'16,"0"0"3"-16,0 0 2 0,0 0-2 15,0 0-1-15,0 0-6 0,0 0-5 16,0 0-3-16,0 0-6 0,-16-20-1 16,16 19-4-16,-3-1-1 0,3 1-1 15,-4-3-1-15,1 0 3 0,0 1-3 0,0 2-1 16,3 1-3-16,-2-2-3 16,2 2 0-16,-1-1 1 0,-3-1-1 15,4 0-3-15,-3 2 0 0,3 0-2 16,0-3 0-16,0 3-3 0,-3-1-1 0,3 1 0 15,0 0 0-15,-1 0 2 0,-2 11 0 16,1 1 0-16,1 6 0 0,1 0 1 16,0-1 3-16,6 5-3 0,1-5 4 15,-2-3-4-15,4-5 1 0,0 0 1 16,0-4 0-16,5-1 0 0,2-2 2 0,4-2 3 16,5 0-3-16,-2 0 1 0,-1-6 0 15,1-3 1-15,-2-4-3 0,-3 1 3 16,2-5-3-16,0-1 2 0,-5-1 2 15,-1 1-1-15,-2-1 1 0,-2 0 2 16,1 0-1-16,-2 1-1 0,-3-2-2 16,1 1 0-16,0 5-2 0,-1 0 4 15,-3 5 1-15,-3 5 0 0,3 0 0 16,0 0-3-16,-2 1 2 0,1-3-1 16,1 3 1-16,-3 3-1 0,0-2-3 0,0 2-2 15,0-1-2-15,1 1-4 0,-1 0 1 16,0 0 2-16,3 9 0 0,1 9 4 15,-1 8 0-15,0 3-1 16,3 0 1-16,-3 3-1 0,1 1 2 0,-1 3-3 16,0 2 3-16,1 0-5 0,-1 3 2 15,1-1 0-15,-1-2-1 0,-1-4 3 16,-1 0-3-16,1-4 0 0,-2-1 1 16,1-2 2-16,-1 1-2 0,0-4 1 15,0-5 0-15,0-3-3 0,-3 1 3 0,-1-2 0 16,-2 6 0-16,-4-3 0 0,4 0-2 15,-4-1 2-15,4-5-2 0,-1 1 2 16,3-5-1-16,-2 0 0 0,0 0 2 16,3-5 1-16,0 2 0 0,3-5 0 15,-7 0 1-15,-3 0 1 0,0-5-4 0,-6-6 1 16,3-2 0-16,0-3-2 16,3-3 3-16,1-3-1 0,3 1-1 15,1-5 1-15,0 0-1 0,5 1-1 16,0-1 1-16,0 2 0 0,3-1-1 0,6 3-1 15,1-3 0-15,2 3-2 0,-1-3 0 16,5 1-1-16,-2 3-4 0,-2-1-6 16,4 1-12-16,-6 3-11 0,2 0-23 15,-4 4-33-15,1-1-41 0,0 3-74 16</inkml:trace>
  <inkml:trace contextRef="#ctx0" brushRef="#br0" timeOffset="56254.7473">2749 16041 302 0,'0'0'62'0,"0"0"-13"15,0 0-7-15,0 0-4 0,0 0-3 0,0 0-6 16,0 0-7-16,0 0-5 0,0 0-2 15,-21-39-3-15,21 39-2 0,-1-2-4 16,1 2 0-16,0-1-3 0,0-4-2 16,3-5 0-16,7 2-2 0,3-4 2 15,9 2-1-15,1 0 1 0,4 0 0 0,5 2-2 16,7 0 2-16,3 1-3 16,1 1 0-16,1 0-3 0,-1 2-3 15,-4 2 0-15,-4 2-4 0,-2 0-6 16,-4 2-12-16,-3 4-21 0,-3 4-36 0,-4 2-29 15,-3-3-55-15</inkml:trace>
  <inkml:trace contextRef="#ctx0" brushRef="#br0" timeOffset="56839.8081">4086 16442 495 0,'0'0'55'0,"0"0"-16"16,0 0-12-16,0 0-11 15,0 0-6-15,0 0-4 0,0 0-3 16,0 0 2-16,0 0-4 0,-8 0 2 0,6 0-2 15,2 0 1-15,0-2-1 0,2-1 0 16,6-1 0-16,7-4-1 0,-8 5 0 16,10-4-1-16,-2 2 0 0,-4 0 0 15,5 0-2-15,0 0-1 0,0 0 2 16,7 1-3-16,-7-1-7 0,0 4-19 0,1 1-37 16,-5 0-72-16,4 7-140 15</inkml:trace>
  <inkml:trace contextRef="#ctx0" brushRef="#br0" timeOffset="57076.7056">3989 16670 603 0,'0'0'41'16,"0"0"-10"-16,0 0-11 0,0 0-10 15,0 0-4-15,0 0-3 0,0 0-1 16,0 0 1-16,0 0-1 0,0 0 0 16,84 7 1-16,-55-10-3 0,3 1-4 15,0 0 0-15,1-3-6 0,-1 2-16 16,0 3-34-16,-2 0-83 0,-4 0-161 16</inkml:trace>
  <inkml:trace contextRef="#ctx0" brushRef="#br0" timeOffset="62894.8049">8757 15719 228 0,'0'0'73'0,"0"0"-6"0,0 0-10 16,0 0-5-16,0 0-6 0,0 0-11 16,0 0-11-16,0 0-5 0,0 0-4 15,10-85-4-15,-10 75-2 0,0-1-4 0,0 0-2 16,-3 2 0-16,-4 0-3 0,3 0 1 15,-5 3-1-15,3-1 0 0,-4 3 0 16,0 0 0-16,7 2-1 0,-7 2-1 16,3 0 0-16,-3 0 1 0,1 0-1 15,0 0 0-15,-2 8 0 0,2 4 1 0,-1 3 0 16,1 3 0-16,2 5 1 16,1 1 2-16,2 4-3 0,-1 1 1 15,1 1 0-15,3 3-1 0,-2-4 6 16,3 3-4-16,0 3 5 0,0 1-5 0,0 3-2 15,6 0 2-15,1 5-4 0,-1 3 4 16,1 0-2-16,0 5 0 0,2-4 1 16,-5 1-1-16,3-5-1 0,-2-2 2 15,-2-2-1-15,0-5 1 0,-2-3 5 16,-1-10-3-16,0-2 3 0,0-6-6 0,0-10 4 16,0 3 3-16,0-7 3 0,-1 2 2 15,-2 1-3-15,-8 3-3 16,3-1-1-16,-4-5-2 0,1 2-4 15,-2-2-14-15,-2-2-30 0,5-2-28 0,-6-4-62 16,7 4-105-16</inkml:trace>
  <inkml:trace contextRef="#ctx0" brushRef="#br0" timeOffset="64171.8254">9607 15961 248 0,'0'0'62'16,"0"0"-9"-16,0 0-8 0,0 0-6 15,0 0-11-15,0 0-5 0,0 0-7 16,0 0-5-16,0 0-4 0,-10-24-4 16,10 24-2-16,0-3-5 0,0 3 3 15,0 0-1-15,-3 0 1 0,3 0 1 16,0 7 1-16,0 7-1 0,-2-2-1 0,2 3 1 15,0 5-4-15,0-2 0 0,5 1 3 16,1-1 1-16,1-2 1 0,2-2 1 16,7-2-2-16,-9-5 0 0,10-2 1 15,-1-4 0-15,3-1 1 0,10-1 1 16,-6-10-2-16,2-5 1 0,-1-1-1 0,-2-3 2 16,-3-1-1-16,-3 0 2 0,-3 0 1 15,-3 4 2-15,-6 4 0 0,2-4 0 16,-2 2-2-16,-1 2 0 15,2-3 0-15,0 5 0 0,-5 5 4 0,3 2-3 16,-3 4 5-16,0-2-3 0,0 2-3 16,0-2-5-16,3 1 0 0,-3-1-4 15,0 2 2-15,0 0 5 0,3 0-4 16,1 9 5-16,1 10-4 0,-1 8-2 16,-1 2 4-16,0 4-2 0,-3 5 0 0,0-1 0 15,0 6-3-15,0 1 2 0,0 2 0 16,-3 1-1-16,0 0 2 0,-4 0-4 15,-2-5 3-15,-4-3 4 0,3-6-3 16,0-4 5-16,-2-4-5 0,5-11 1 16,-2-2 2-16,3-6 3 0,1-3-1 0,-4 0 5 15,5 0 2-15,-5-3-2 16,-4 0 0-16,4-11-11 0,-2-5 3 16,-1-3-5-16,5-3 3 0,0-1 0 15,4-2-1-15,3-1 0 0,0-3 1 0,6-2-1 16,4 1-1-16,6 0 0 0,0 1-3 15,5-1 0-15,2 1 0 0,2 3-4 16,1 2-5-16,2 6-15 0,-2 2-24 16,-3 4-50-16,-3 5-61 0,0 2-107 15</inkml:trace>
  <inkml:trace contextRef="#ctx0" brushRef="#br0" timeOffset="64887.6799">10210 16442 219 0,'0'0'58'15,"0"0"-12"-15,0 0-11 0,0 0-7 0,0 0-8 16,0 0-2-16,0 0-4 0,0 0-3 16,0 0-4-16,0 0 3 0,73 15 3 15,-69-15 0-15,5-8 4 0,2-1-4 16,-5-3-3-16,1 1-1 0,-2-5 3 16,-2 5 0-16,-2-2 3 0,-1-1 3 0,0 1 0 15,0 0 1-15,0 3-2 0,0-1-2 16,-1 6-4-16,-1 1-4 0,-1-1-3 15,2 3 0-15,-1-2-3 0,1-1 0 16,1 5-1-16,0 0-2 0,0 0-2 16,0 0-1-16,0 0-2 0,0 0 2 15,-2 0 0-15,-1 0 1 0,-4 13 1 16,3 6 3-16,-6 3 0 0,1 2 0 16,3 0 0-16,0 1-2 0,1-3 1 15,-1 1 0-15,6-6 2 0,-3 2-4 0,3 0 3 16,0-8-5-16,6 5 2 0,-2-7-3 15,6-4-1-15,5 1-3 0,2-3 0 16,10-3-3-16,1 0-7 0,2-6-5 16,1-5-6-16,0-4-1 0,3-2 5 15,-1-1 2-15,2 0 1 0,-5-2 5 16,-1 1 2-16,-6 0 11 0,-5 1 6 16,-4 1 2-16,-7 2 6 0,-2-2 4 15,-4 1 0-15,-1 5 7 0,0-9 1 16,0 0 1-16,-1 4 0 0,-5-7 2 0,1 8 1 15,0 0-3-15,2 6 2 0,0 2 0 16,2-1 1-16,-1 3-2 0,1 0-6 16,-1 1-5-16,2 4-5 0,0-2-5 15,0 2 2-15,0 0 2 0,0 0 1 16,0 11 1-16,0 7 0 0,5 8-4 0,-4 1 1 16,2 5 0-16,1-3-3 0,-1 4 2 15,-2 2-7-15,2-3 2 0,-1 5 0 16,1-2-12-16,1-1-15 15,-1 2-48-15,3-8-146 0,2 0-79 0</inkml:trace>
  <inkml:trace contextRef="#ctx0" brushRef="#br0" timeOffset="66339.6043">11901 16152 67 0,'0'0'26'0,"0"0"5"16,0 0 8-16,0 0 6 0,0 0 1 0,0 0-1 15,0 0-8-15,0 0-5 16,0 0-6-16,4-27-6 0,-4 16-4 16,0 1-5-16,-7 0 1 0,3-2 2 15,-2 2-2-15,0 2 2 0,-1 0 0 0,0 1-4 16,-1-1-1-16,5 5-3 0,-5-3-3 15,3 4-2-15,-8 1-2 0,3-1-2 16,-3 2 1-16,-1 3-2 0,-2 5 2 16,-3 6-3-16,5 1 2 0,1 2-1 15,2 3 1-15,0 1 0 0,2 3 1 0,2 0 1 16,1 2 0-16,1-2-3 16,0-6-1-16,4 1 0 0,-1-7 0 15,2 2 2-15,0 0 3 0,0-3 1 16,0 1-1-16,3-2 1 0,7 0 1 0,-4-3 0 15,6-2 2-15,3-2-2 0,4-3 3 16,7 0 0-16,2-12-3 0,-1 0 1 16,2-4 1-16,0-2-1 0,1-2 2 15,-2-4 4-15,-3 2 0 0,-2-6 1 16,-5 3 4-16,-4-2-1 0,-2 0 1 0,-4-1 1 16,-4 1-2-16,2-2-1 0,-5 1-2 15,-1 1-2-15,0 3-1 0,0-1 0 16,-4 3-2-16,1 5-5 15,-3 1 2-15,2 6-3 0,1 6 3 0,0-1-1 16,0 2-1-16,-1 0-3 0,3 0 0 16,-5 3 4-16,0 6-4 0,0 12 8 15,-4 8-6-15,6 6 0 0,1 3 1 16,0 4-4-16,3 3 4 0,0 3-3 16,0 0 1-16,0 2-1 0,1-1 0 0,2-5-1 15,2-4 2-15,-1-6-3 0,6-4-1 16,0-5-4-16,2-5-2 0,-2-7-4 15,3-4-3-15,4-3-2 16,-1-3 0-16,7-3 2 0,-1-5 0 0,-2-3 8 16,0-3 6-16,-1 0 4 0,-3 1 2 15,0-1 0-15,-3 2 2 0,4 1 1 16,-8 0 1-16,3 4 0 0,-1-1 1 16,-1 3 1-16,2-4-1 0,2 2 3 15,-2-1 2-15,5-4-1 0,-1-1 2 0,0-4 1 16,-1-1-2-16,-1-2 2 0,1-1-1 15,-1-2-1-15,-4-2-1 0,2 0 1 16,-4-1-4-16,-2 2 0 0,0-2 0 16,-5 2 0-16,-1 1-2 0,0 1 0 15,-1 3-4-15,-5 1 2 0,2 4-3 0,-2 3 1 16,2 0 0-16,1 7 0 16,1 1 0-16,2 3-6 0,-1-1 4 15,-5 1-3-15,-1 0 3 0,-6 8 5 16,1 9-6-16,3 5 3 0,0 5-1 0,1 3-1 15,1 4 0-15,1 4-1 0,2 1 2 16,-2 2-4-16,5 0 4 0,1-3-2 16,0-4 1-16,3-4 0 0,5-4 0 15,2-4-3-15,5-3 0 0,-1-3-4 16,5-4-6-16,3-2-14 0,2-3-25 0,4-4-50 16,2-3-41-16,2 0-44 0</inkml:trace>
  <inkml:trace contextRef="#ctx0" brushRef="#br0" timeOffset="66991.2357">9082 17136 234 0,'0'0'24'0,"0"0"-4"0,0 0 3 16,0 0 12-16,0 0 10 0,0 0 1 0,102-16-4 16,-59 16-6-16,3 0-5 0,5-4-8 15,5-2-1-15,5-2-5 0,5-3-4 16,7 1-3-16,6-3-3 15,5-1-2-15,6 0-3 0,4-1 0 0,8-1-1 16,4 1-1-16,7-1 2 0,7-1-1 16,4-1 0-16,6 1 0 0,5 2-1 15,5-3 0-15,1 2 0 0,-1 3-1 16,-4 1 0-16,-2 1 0 0,-7 2-2 16,-5 1-1-16,-9 1-2 0,-5 2-4 0,-8 2-11 15,-9 3-19-15,-10-2-43 0,-10 2-50 16,-12-1-139-16</inkml:trace>
  <inkml:trace contextRef="#ctx0" brushRef="#br0" timeOffset="67586.6671">10206 17231 441 0,'0'0'54'15,"0"0"-29"-15,0 0 5 0,0 0-7 16,0 0-2-16,0 0 1 0,-39-82-6 0,30 75-2 16,2 2-3-16,-3 1-1 0,1 1-1 15,5 1-4-15,-1 0-3 0,-3 2-3 16,2 0-1-16,-7 0-1 0,-3 0-1 15,6 7 0-15,-6 3 2 0,6 7 0 16,0 1 2-16,1 6 14 0,5 1-13 16,0 6 13-16,2 3-5 0,1 1-9 15,1 3 10-15,0 1-11 0,0 2 4 16,0 0-4-16,0-2 3 0,-2 1-1 16,1-2 0-16,-2-3-1 0,0 1 2 0,-3-1 2 15,-2 0-1-15,-1-1-2 0,-3-3 0 16,-5-3 4-16,-6 1-3 15,-2 0 4-15,-8-1 1 0,-3 4-5 16,-2-2-2-16,1-4 4 0,3-6-7 0,4-4 5 16,10-10 0-16,8-4-4 0,9 2 2 15,-3-4-5-15,-1 0-1 0,-3 0-9 16,1-5-27-16,1-6-45 0,4-6-85 16,4-11-123-16</inkml:trace>
  <inkml:trace contextRef="#ctx0" brushRef="#br0" timeOffset="68294.8622">11007 17498 372 0,'0'0'64'0,"0"0"-19"0,0 0 2 15,0 0-18-15,0 0-3 0,0 0-2 0,-16-86-7 16,9 80 2-16,-3-2-4 0,1 2-4 16,-4 4-4-16,-3-5-4 0,0 7-2 15,-5 0-1-15,-1 2-2 0,4 8-2 16,1 4 3-16,3 2-1 0,-1 6-1 16,2 1 1-16,2 0-4 0,1 2 6 0,1-2-3 15,-1-2 2-15,7-4-1 0,0-1 1 16,2-5-1-16,1 1 1 0,0 5 2 15,0-8-1-15,3 6 0 16,1-5 0-16,4-5 1 0,-2 3-1 0,3-5 1 16,1-3 0-16,3 0-3 0,3 0 3 15,1-8-2-15,6-2 0 0,-5-4 3 16,1-1-1-16,-5-5 1 0,3-1-1 16,-3-1 2-16,1-3-2 0,0 0 4 15,-1-2-3-15,-1-3 0 0,2 2 0 0,-5-1 2 16,0 1 0-16,0 3 3 0,-3 0-8 15,-1 7 10-15,-3 2-9 0,0 7 8 16,-3 4 2-16,3-1-1 0,-3 6 1 16,0-2-18-16,0 2 10 0,0 0-2 15,0-3-3-15,0 1 0 0,0 0 0 16,0 2 2-16,0 0 0 0,0 10 16 0,0 7-7 16,-3 6-8-16,3 4 11 15,-1 1-11-15,-2 6 1 0,1 0-2 16,1 2 0-16,1-2-1 0,0-2 1 0,0-2 0 15,4 0-3-15,2-1-3 0,4-1 0 16,0 2-17-16,2-5-15 0,1-1-27 16,1-3-38-16,-1-9-47 0,6-7-65 15</inkml:trace>
  <inkml:trace contextRef="#ctx0" brushRef="#br0" timeOffset="68647.591">11422 17548 386 0,'0'0'76'15,"0"0"-18"-15,0 0-13 0,29-83-11 16,-22 59-1-16,-2 1-8 0,1 2-5 16,-5-2-4-16,3 3-6 0,-4 2-8 0,0 1 10 15,0-1-11-15,0 9 7 0,-7-6-4 16,3 5-14-16,-1 2 14 0,-1 0-13 15,2 4 13-15,4 0-3 0,0 4 0 16,0-1-2-16,-4 1-1 0,-3 3 16 16,-2 10-6-16,-3 6 5 0,4 3-4 15,2 3-10-15,2 5 0 0,1-3 0 16,1 4 1-16,1-2 0 0,1 0 0 16,0-1 0-16,0-1 0 0,0-7 0 15,1-2-2-15,4 1 1 0,2-4-3 0,4 3-5 16,4-3-1-16,2-1-7 0,5 0-8 15,7-7-25-15,4-2-43 0,3-5-66 16,6-1-120-16</inkml:trace>
  <inkml:trace contextRef="#ctx0" brushRef="#br0" timeOffset="68840.839">12006 17454 666 0,'0'0'18'16,"0"0"-8"-16,0 0-11 0,0 0-15 0,0 0-59 16,0 0-164-16,0 0-60 0</inkml:trace>
  <inkml:trace contextRef="#ctx0" brushRef="#br0" timeOffset="70531.4969">9750 7453 208 0,'0'0'51'0,"0"0"-4"0,0 0-12 16,0 0-9-16,0 0-9 0,0 0-7 0,0 0-5 15,0 0-4-15,0 0-1 0,-4-14-1 16,4 13 0-16,0-2 0 0,9-4 1 15,5 1 2-15,9-1 3 0,6-1 3 16,6-1-3-16,6 0 2 0,5 0-2 16,0-3-4-16,3 2 1 0,-2 0 2 15,0 1-3-15,1 1 0 0,-3 1-1 16,0 1 0-16,-1 1 1 0,-3 0-1 16,2 3 1-16,-5-1-2 0,-2 1 1 0,-4 0-1 15,-8 2-1-15,-2 0-2 0,-9 0 1 16,-1 0-1-16,1 0 1 0,-9 0 0 15,3 0-2-15,-7 0 2 0,0 0-18 16,0 0-35-16,2-1-38 0,-2 1-43 16</inkml:trace>
  <inkml:trace contextRef="#ctx0" brushRef="#br0" timeOffset="70927.1874">9859 7567 234 0,'0'0'66'0,"0"0"-10"0,0 0-14 15,0 0-7-15,0 0-3 0,0 0-6 16,0 0-5-16,0 0-7 0,0 0-4 0,0 0-5 15,-12 3-1-15,12-3 1 0,0 0-3 16,3 0 0-16,12 0 1 0,9-5-1 16,10-1 0-16,0-1 1 0,4 0-3 15,-1 0 4-15,1-1-3 0,4 0-1 16,0 0 1-16,1-2 0 0,3 0 0 0,1-2 0 16,2 0 0-16,-1-1-2 0,-2 1 1 15,-4 0 0-15,-1 1-1 0,-3 1-1 16,-6 2 1-16,-10 2-1 15,-6 3-3-15,-10 1 2 0,-6 2-2 0,0-1-1 16,0 1 1-16,1 0-3 0,-1 0-11 16,0 0-13-16,-16 0-28 0,-4 4-37 15,-7 3-63-15</inkml:trace>
  <inkml:trace contextRef="#ctx0" brushRef="#br0" timeOffset="71334.0519">9658 7662 176 0,'0'0'59'0,"0"0"1"0,0 0-9 15,0 0-3-15,0 0-9 0,0 0-4 16,78-9-6-16,-52 5-7 0,0-3-3 16,1 3-4-16,4-2-3 0,2 0-1 15,0 0-2-15,2 0-4 0,1 1-1 16,1-2 2-16,3-1-2 0,2-1 3 0,7-2-4 16,2-1 0-16,4-3-1 15,2 0 0-15,3-2-1 0,-4 0-1 16,-1 2 1-16,-4 2 0 0,-4 2 0 0,-9 0 1 15,-6 3-4-15,-12 4 2 0,-8 1-2 16,-8 3 0-16,-4 0-1 0,0-1 2 16,0 1 0-16,0 0 0 0,0 0 3 15,-6 3-5-15,-8 5-1 0,-7 3-4 16,0 2-13-16,1-2-19 0,-1-1-53 0,4-4-55 16,2-2-117-16</inkml:trace>
  <inkml:trace contextRef="#ctx0" brushRef="#br0" timeOffset="71915.6107">9972 7731 171 0,'0'0'62'0,"0"0"-7"0,0 0-8 16,0 0-9-16,0 0-9 0,0 0-2 15,0 0-7-15,0 0-3 16,0 0-5-16,0 0-3 0,0 2-1 0,0 0-3 15,0-2-2-15,1 0-1 0,6 0 0 16,8 0 1-16,2 0-1 0,8 0 0 16,-4-2 0-16,1 1-1 0,4-2 2 15,3 0 5-15,3-2-4 0,6-1 2 16,3-1-1-16,0-2-3 0,5-1-1 0,-4-1 0 16,-1 0 0-16,-5-2 1 0,0 1-1 15,-4 2-1-15,-6-1 0 0,0 2 0 16,-7 3-1-16,-5 2 2 15,-4-1 0-15,-4 4 0 0,-2-1 0 0,-4 2-1 16,0-2-4-16,0 2-9 0,0 0-32 16,0 0-67-16,-11-1-151 0</inkml:trace>
  <inkml:trace contextRef="#ctx0" brushRef="#br0" timeOffset="103100.7572">14015 16656 379 0,'0'0'69'16,"0"0"-14"-16,0 0-14 0,0 0-8 15,0 0-6-15,0 0-4 0,0 0-7 16,0 0-3-16,0 0-6 0,-29-11-2 16,29 11-2-16,-1 0-4 0,1 0 2 0,-2 0-1 15,2-1-1-15,0 1 1 0,0 0-1 16,2-1 0-16,12 1 1 0,3-5 1 15,9 2-1-15,-1-1 0 16,-1 2 0-16,0-2-1 0,0 2-1 0,-1-2 0 16,-1 3-1-16,-6 0 2 0,1-1-1 15,-8 0-1-15,-2 2-3 0,6 0 0 16,-7 0-6-16,0 0-8 0,0 0-8 16,-6 0-16-16,0 0-18 0,0 0-41 15,0 0-20-15,-9 9-39 0</inkml:trace>
  <inkml:trace contextRef="#ctx0" brushRef="#br0" timeOffset="103327.7677">13971 16811 359 0,'0'0'61'15,"0"0"-13"-15,0 0-10 0,0 0-7 16,0 0-6-16,0 0-2 0,0 0-7 0,0 0-1 15,0 0-4-15,-8 15-4 0,8-11 0 16,10 3-2-16,3-1-2 0,4-4 1 16,4 2-4-16,0-4-2 0,2 0-1 15,2 0-5-15,-3 0-10 0,2 0-24 16,1 0-50-16,-1 0-98 0,0 0-91 0</inkml:trace>
  <inkml:trace contextRef="#ctx0" brushRef="#br0" timeOffset="136007.2356">15591 15490 12 0,'0'0'17'0,"0"0"3"16,0 0 3-16,0 0 4 0,0 0 6 15,0 0 3-15,0 0-1 0,0 0 0 16,0 0-4-16,0 0-2 0,9-41-1 16,-9 30 1-16,-4 1-3 0,-1 1 0 15,1 0-2-15,-2 1-2 0,2-1-2 16,-4 2-1-16,1-1-2 0,0 0-4 0,1 2-2 15,3 3-1-15,-4-1-2 0,0 2-3 16,4 1 0-16,0-1-5 0,-3 2 2 16,-4 0-2-16,-1 0 0 0,-4 5-1 15,4 4 1-15,-1 6 0 0,0 5 1 16,1 1 0-16,1 3 2 0,1 2-2 0,-1 2 1 16,1 2 0-16,2 3 0 0,0 2-1 15,1 0 0-15,2 0-1 0,2 1 2 16,1 2-1-16,1 1 1 15,0 4 4-15,0 1-4 0,1 1 0 0,2 3-3 16,2-2-1-16,0 2 0 0,-2 2-1 16,3 0 2-16,-3-1-1 0,-2-2 2 15,-1-2-1-15,0-8 2 0,-1-2-2 16,-8-5 0-16,1-6 1 0,-3-2 0 16,-2-6 8-16,-4-2-6 0,-1-5 6 0,4-2-7 15,-3-7-1-15,-5 0-1 0,2-3-8 16,-6-5-3-16,4-4-41 0,6 2-79 15,2-2-144-15</inkml:trace>
  <inkml:trace contextRef="#ctx0" brushRef="#br0" timeOffset="139014.8473">16045 15991 149 0,'0'0'54'0,"0"0"-8"15,0 0-8-15,0 0-10 0,0 0-6 16,0 0-7-16,20-85-2 0,-15 76-4 0,-2 5-3 15,1-3-2-15,0 4-5 0,-1 0 2 16,7 0-1-16,-4 3-1 0,4 0 4 16,5 0-6-16,-2 5 2 0,1 4 1 15,1 5-2-15,-4-1 3 0,1 3-2 16,-2 2 2-16,-1 0-2 0,-1 0 1 0,-2 1 2 16,0 1-2-16,-3 0 0 0,0-3 1 15,-3 1-2-15,0 2 2 16,0 0 5-16,-2 5 1 0,-2-5 2 15,-2-6 2-15,0-1 2 0,-1-5 5 0,1-2 4 16,-1 2 4-16,4-6 2 0,0 0-5 16,-3-2-4-16,-2-6-5 0,-1-7-3 15,-1-6-2-15,3-4-4 0,4 1 2 16,3-4-3-16,0-1-1 0,10-2 0 16,0 0-3-16,2 0 0 0,5 2-2 0,-1 1 1 15,4 4-3-15,2 1 1 0,-2 4-4 16,5 5-3-16,-1 1-14 0,1 5-23 15,2 2-40-15,1 4-68 0,1 0-109 16</inkml:trace>
  <inkml:trace contextRef="#ctx0" brushRef="#br0" timeOffset="139887.8269">16984 16243 226 0,'0'0'55'0,"0"0"-14"0,0 0-8 15,0 0-5-15,0 0 2 0,0 0 0 16,0 0-6-16,0 0-8 0,0 0-4 0,-10-99-7 16,17 77 1-16,1-1 1 0,3 0-2 15,-1 1 2-15,3-2-3 16,-3 1-1-16,2 3 2 0,-1-2-1 15,-2 0-2-15,0 1 1 0,-3-2 1 0,0 0-6 16,0 1 5-16,-1-2-6 0,-4 1 5 16,3 5-1-16,-4 2 0 0,0 4 1 15,0 0 1-15,0-1 1 0,0 7-3 16,0 2 1-16,0 4-1 0,0-2-2 16,0 2-2-16,0-2-5 0,0 2 0 0,0 0 2 15,0 0-1-15,0 9 4 0,2 9 0 16,5 5-3-16,-1 2 1 0,1 1 3 15,-1 1-4-15,0 0 2 0,1 2-2 16,-3-3 1-16,-1-1 2 0,1-2 2 16,-1-6-1-16,0 0 0 0,0-1 0 15,0-5 1-15,1 0 1 0,-4-7-1 16,0 1 2-16,0 1 0 0,0 0 3 16,0 5-2-16,0-7-1 0,0 5 1 15,-4 0 0-15,3-6 0 0,-4 5 0 0,2-5-1 16,-4 3-1-16,1 0 2 0,2-4-2 15,-5 2 1-15,6-2 1 0,-1-1 1 16,1 2 0-16,3-3 0 0,-1 0-1 16,1 0-1-16,-2 0 0 0,1 0-1 15,-2-6 0-15,3-5 2 0,-2 1-3 0,2-2 2 16,0-5-1-16,2 6 0 16,2-5 1-16,3 2 0 0,-1 1-1 15,6-4 3-15,-5 6-3 0,0 0 0 16,4 3 1-16,-3 1-1 0,4 0 0 0,3 1 1 15,1 1-1-15,2 0 1 0,-1 5-1 16,2 0 0-16,-2 0-1 0,5 2 0 16,0 7 1-16,-6 2-1 0,-1 1 1 15,-1 4 0-15,-2 3 0 0,-3 2-3 16,0 1 2-16,-3 0 0 0,1 3 0 0,-4-1 1 16,0-6-1-16,-3 2-1 0,0-2 1 15,0-5-2-15,0 7 2 16,0-9-3-16,0-5-4 0,-2 0-22 15,-2-4-41-15,-5-2-53 0,1 0-68 0</inkml:trace>
  <inkml:trace contextRef="#ctx0" brushRef="#br0" timeOffset="140068.2533">17377 15806 463 0,'0'0'51'0,"0"0"-20"16,0 0-15-16,0 0-7 0,0 0-5 16,0 0-6-16,0 0-5 0,0 0-3 0,0 0-13 15,0 0-37-15,20-33-74 16,-2 33-135-16</inkml:trace>
  <inkml:trace contextRef="#ctx0" brushRef="#br0" timeOffset="140538.7385">17691 15977 491 0,'0'0'27'0,"0"0"-12"0,0 0-7 0,0 0-9 15,0 0-4-15,0 0 0 0,0 0 1 16,0 0 2-16,0 0 3 0,-4 38-2 16,-5-14 1-16,1-2 0 0,-1-1 0 15,1-7 0-15,2-1-1 0,2-3 0 16,3-6 2-16,-1 0 1 0,2-4 1 0,-1 0 6 16,1 0 1-16,-2 2 5 15,1 0 3-15,1-1 0 0,-2-1-1 16,2 0-7-16,-1 2-2 0,1-2-4 0,-3 0-2 15,3 0 0-15,-3-2 0 0,2-4-1 16,1-6 0-16,0-6-1 0,1-1 0 16,9-3 0-16,-1 1 0 0,3 7 0 15,-1-1 0-15,-2 4 0 0,1 1-1 16,-3 3 1-16,2 2-2 0,0 0 2 16,1 2-1-16,0 0-1 0,0 3-1 0,-1 0-1 15,2 0 1-15,4 3 1 0,-3 8 2 16,5 2 0-16,-3 3-3 0,-2 0 0 15,-4 1-1-15,1 2-3 16,-5 2-6-16,1 4-13 0,-5-1-20 0,0 2-38 16,0 3-41-16,-2-4-20 0</inkml:trace>
  <inkml:trace contextRef="#ctx0" brushRef="#br0" timeOffset="141171.347">18337 15955 452 0,'0'0'54'0,"0"0"-18"0,0 0-8 0,0 0-9 15,0 0-8-15,0 0-2 0,0 0-3 16,0 0-4-16,0 0-2 0,-5-67-2 16,5 65-1-16,0 2-1 0,0 0 0 15,-6 0 2-15,-3 7 2 0,-4 5 0 16,-2 8-1-16,1-1 0 0,2 2 2 0,1 1-2 16,-1 0 1-16,4 1 0 0,0-1-2 15,2-1 1-15,1 1 0 0,2-7 0 16,2 4 1-16,1-3-1 15,0-4 1-15,0 7 0 0,0-4-2 0,3-6 1 16,5 5 1-16,-4-7-1 0,4-2 1 16,0 1 0-16,4-6 1 0,4 0-1 15,3 0 1-15,4-9 1 0,-3-3-1 16,2-3 0-16,-2-2 0 0,-3-1 1 16,2-4-1-16,-3 1 1 0,-2-2 0 0,0-1 3 15,-2 1-2-15,-1-2 0 0,-3 0 1 16,0 1 0-16,-3 0 0 0,-2-1 5 15,-3 4 1-15,0-1-2 0,-8 3 4 16,-4 4-9-16,-5 1 2 0,-2 2-3 16,-4 4 0-16,-3 3-1 0,0 3-1 15,1 2 0-15,0 0-1 0,4 6-1 16,3 5 1-16,1 2 4 0,5 3-4 16,4-3 4-16,6 3-4 0,2 4 2 15,10-2-1-15,8 3 0 0,6-3 0 0,5-2-1 16,5-2 0-16,0-1 0 0,4-3 2 15,2-2-2-15,1-3 0 0,-1 0 0 16,4-3-3-16,-4 3-1 0,-2 3-7 16,-11-6-27-16,-1 5-64 0,-11-2-194 15</inkml:trace>
  <inkml:trace contextRef="#ctx0" brushRef="#br0" timeOffset="144166.9104">29522 11786 196 0,'0'0'46'0,"0"0"-4"0,0 0-12 15,0 0-3-15,0 0-5 0,0 0-5 16,0 0-1-16,0 0-4 0,0 0 0 16,-27-54-2-16,27 48-1 0,-1 1-1 15,1 1 1-15,0 4-2 0,0-6 0 16,0-1-2-16,0 1-2 0,0 0-1 0,0 6 0 16,0-4 0-16,0-1 0 0,0 1-2 15,1 1 0-15,-1 3-3 0,0-2 3 16,0 2-1-16,2 0 0 15,-2-2 1-15,1 2-2 0,-1-1 2 0,1 1 0 16,1 0 1-16,-1 0-1 0,7 0 0 16,3 0 0-16,-1 0 0 0,5 5 0 15,-1 1 0-15,-1 3-1 0,3 3 1 16,-4 2 0-16,-3 1 0 0,-1 1 0 16,-2 3 1-16,-3-6 2 0,-2 5-2 0,-1 0 3 15,0 1-3-15,-3-1 1 0,-1-3 0 16,1-4 3-16,-3-2 1 0,1 0 2 15,-3-1 3-15,2-2 3 0,2-3 0 16,1 0 2-16,3-3-2 0,-1 0-1 16,1 0-4-16,-7 0-1 0,2 0-2 15,1 0-2-15,-2-7 0 0,6-6-2 16,0-5-2-16,0-6-4 0,7 1 4 16,6-1-3-16,2 1 2 0,2 2 0 15,2 0 0-15,1-1 0 0,0 0 0 0,1 2-1 16,0 0-2-16,-1 0-1 0,1 3 0 15,-1 2 1-15,0 2-3 0,-7 5-5 16,2 2-10-16,-5 2-27 0,5 4-46 16,6 0-54-16,1 7-108 0</inkml:trace>
  <inkml:trace contextRef="#ctx0" brushRef="#br0" timeOffset="144998.2949">30269 12020 389 0,'0'0'52'0,"0"0"-11"0,0 0-13 0,0 0-12 16,0 0-7-16,0 0-4 0,0 0-4 16,0 0 2-16,0 0-3 0,-13-41 1 15,24 24 0-15,0 2 0 0,1-2-1 16,2 2 1-16,-3-2-1 0,2-1 2 16,-1-1-1-16,0-1-4 0,-3-3 5 0,0-1-5 15,0-2 3-15,-1 1 3 0,-3-1-2 16,-1 0 2-16,-1 7 1 0,-3 1 2 15,1 6 4-15,-1 6-3 16,0-6 1-16,0 6-2 0,0 0-3 0,0 0 0 16,0 6-2-16,0-2-3 0,0 2-2 15,0 0 0-15,0-1 0 0,6 1 1 16,3 4-1-16,2 8 1 0,3 5 0 16,-2 1 0-16,0 2-1 0,-1 0 0 15,-3 0 2-15,-1-2 1 0,-3-4-1 0,1 1 0 16,-4 0 1-16,1-3 4 0,2 5-4 15,-4-6 5-15,0-4-3 0,0 3-1 16,0-3 1-16,0-3-1 0,0 7 1 16,0-6-1-16,-3-1 2 0,2 5-1 15,-1-4-1-15,1-1 0 0,-1 5 1 0,1-4 0 16,-1-1 0-16,0 6-1 0,0-6-1 16,1 0 1-16,-1 1 0 15,1-2 0-15,-1 1 0 0,1 1 0 16,-1 0 0-16,2-5 1 0,-1 0 0 0,1 0 1 15,0 1 1-15,-2-1 0 0,2 2-1 16,-1-2-1-16,1 0 1 0,-4 0 0 16,2-5 0-16,0-5 0 0,-1-1 1 15,1-1-3-15,1-8 0 0,1 3-3 16,0-5 3-16,1 1-3 0,6 2 3 0,3 2 0 16,2 1 0-16,4 1 0 0,0 1 0 15,2 2 2-15,3 3-3 0,1 1 4 16,-1 4-1-16,4 2-2 0,-2 2 2 15,0 0-4-15,2 3-1 0,-4 4 2 16,0 4 0-16,-1 3-1 0,-4 0 2 16,0 2-2-16,-5 1 0 0,1 3 5 15,-5-1-3-15,-3-2 2 0,-2 1-3 16,-2 0 0-16,0-5 0 0,0 3-1 16,-2-5 1-16,-2-4-1 0,0 1 0 0,1-5-1 15,0 2-2-15,3-5-13 0,-7 0-22 16,-3-6-47-16,-2-6-44 0,-2-9-107 15</inkml:trace>
  <inkml:trace contextRef="#ctx0" brushRef="#br0" timeOffset="145180.6129">30713 11576 363 0,'0'0'53'0,"0"0"-13"0,0 0-13 15,0 0-8-15,0 0-12 0,0 0-11 16,0 0-1-16,0 0-8 0,85-66-8 16,-60 66-12-16,-4 8-27 0,-8-1-33 15,3 5-30-15,-3 4-34 0</inkml:trace>
  <inkml:trace contextRef="#ctx0" brushRef="#br0" timeOffset="145593.2182">31021 11718 158 0,'0'0'64'0,"0"0"-1"15,0 0-15-15,0 0-11 0,0 0-24 16,0 0-4-16,81 58-3 0,-71-45-4 0,-3-4 2 16,0 5-3-16,-4-3 1 0,0-1-1 15,-1 3 1-15,-2-3 0 16,0 2 0-16,0-2 3 0,-8 2 1 15,-5-4 0-15,-3 2 1 0,2-6 1 0,-1-1 1 16,3-3-1-16,0 0 5 0,0 0 0 16,1-1 1-16,1-3-3 0,2-3 0 15,1 1-3-15,4 2 0 0,2-7-3 16,1-3-3-16,1-4 3 0,9-3-6 16,2 3 3-16,4 0 0 0,1 1-1 0,3 2 0 15,1 0-2-15,2 1 2 0,1 1-1 16,-1 5-1-16,2 0 1 0,-3 3 4 15,2 4-7-15,0 1 6 16,-4 0-1-16,3 2-4 0,-3 6 3 0,0 3-4 16,-2 0-1-16,-2 3-1 0,-3-1-2 15,-3 4 0-15,-2-1-1 0,-2-2-2 16,-4 4-8-16,-2 1-19 0,-2 1-21 16,-7 3-25-16,-2-3-13 0,-2-3-16 15</inkml:trace>
  <inkml:trace contextRef="#ctx0" brushRef="#br0" timeOffset="146155.7999">31570 11703 320 0,'0'0'80'0,"0"0"-20"0,0 0-15 0,0 0-13 15,0 0-18-15,0 0-8 0,0 0-1 16,0 0-4-16,0 0-2 0,32-35 0 16,-30 35-2-16,1 0 2 0,0 8 1 15,-2 10 0-15,0 3 1 0,-1 0-1 16,0 1 1-16,0-1-2 0,-2 0 1 0,-3-1 3 16,1 0-3-16,1-5 2 15,1-6-3-15,1 3 0 0,1-6-1 0,0 0 2 16,0 0 0-16,0-3 0 15,0 0 2-15,0 0-2 0,9 1 0 0,5-4 0 16,5-5 1-16,5-6-1 0,-2-4 1 16,-1-1-3-16,-1-4 2 0,-3 0 0 15,-1-2 0-15,0 2 2 0,-3-2 0 16,-3-1 1-16,-2 2-1 0,-2 0 0 16,-3 4 0-16,-1-1 2 0,-2-1 0 0,0 8 3 15,0-8 2-15,-3 6 1 0,-2 5-3 16,1-3-1-16,-6 5-3 0,3 1-3 15,-6 3-1-15,-8 2 1 0,1 0 0 16,-5 7 0-16,2 6 1 0,0-1-2 16,3 4 1-16,4 0-1 0,2 2 0 15,5-6-2-15,2 3 3 0,4-6-1 16,3 3 1-16,0 3 0 0,7-1 1 16,9 1-1-16,2-3 1 0,3-4 0 15,5-2 0-15,-1-1-1 0,4-2-1 0,0 1 1 16,1 0-1-16,2-2-3 0,0 1 1 15,2 3 1-15,1 1-13 0,-3-2-19 16,-2 5-67-16,-9-3-78 0,-3 1-92 16</inkml:trace>
  <inkml:trace contextRef="#ctx0" brushRef="#br0" timeOffset="146348.7246">32317 11882 472 0,'0'0'-203'0,"0"0"-61"15</inkml:trace>
  <inkml:trace contextRef="#ctx0" brushRef="#br0" timeOffset="147915.0645">19667 15941 126 0,'0'0'44'0,"0"0"-2"0,0 0 0 16,0 0-5-16,0 0-1 0,0 0-4 15,-18-80-4-15,10 68 0 0,-1-1-7 16,-2 3-1-16,3 2-6 0,-5-1-4 16,4 4-2-16,-1 1-4 0,-2-1-3 15,-1 5-1-15,-4 0-1 0,1 0-2 16,-4 9 0-16,2 2-1 0,1 4 3 16,2 5-3-16,1 2 3 0,1 1-6 15,2 4 3-15,3-2-3 0,3 1 0 0,0-8 1 16,5 0-3-16,0 0 3 0,0-7 0 15,2 6 3-15,5-7 2 0,-1-2 0 16,7 1 2-16,1-7-1 0,5-2 2 16,4 0 0-16,-1-9 1 0,2-4 0 15,1 0-2-15,-1-4 1 0,0-1 4 0,-1-3 0 16,-2 0 1-16,-3-4 1 16,-1 1 1-16,-2-4-2 0,-1 0-1 15,-2-1 9-15,-1 0-5 0,-2-1 5 16,-2 0-1-16,-1-3-6 0,0 3 5 0,-4 1-1 15,1 4 2-15,-1 5 1 0,-2 1-5 16,1 8-2-16,-1 4-3 0,0 1-1 16,0 6-1-16,0-1-3 0,0 1-5 15,0-2-2-15,2 2 1 0,-2 0 0 16,1 2 4-16,1 13 3 0,1 9-2 0,0 8 0 16,-3 3 0-16,1 1 1 0,-1 1-2 15,0-1 1-15,0 3 1 16,0-2-3-16,0 1-1 0,0-3-5 0,0-2-1 15,0-3-4-15,0-3-8 0,0-10-11 16,0-1-17-16,0-6-18 0,0-5-29 16,4 1-21-16,5-6-51 0</inkml:trace>
  <inkml:trace contextRef="#ctx0" brushRef="#br0" timeOffset="148675.1359">20165 15772 357 0,'0'0'68'0,"0"0"-13"16,0 0-12-16,0 0-12 0,0 0-8 15,0 0-6-15,0 0-7 0,0 0-3 16,0 0-5-16,0 0-2 0,-6-56-1 0,1 56 0 16,-3 8-1-16,-2 9 2 0,-1 4-2 15,1 5 1-15,2-1 3 16,1 1-3-16,1 2 3 0,2-2-4 0,3-4 1 15,-1-4-2-15,2-1 2 0,0 0 0 16,0-7 0-16,4 6 1 0,-1-9 0 16,6-2 0-16,-3-1 0 0,4-4 0 15,6 0-1-15,-2 0 0 0,6-7 1 16,-3-6-1-16,-2-1 2 0,-3-4-1 16,1 0 1-16,-3-3 0 0,-1 0 0 0,-1-3 1 15,-2 1-5-15,-2-3 5 0,-1 2-5 16,-3 0 4-16,0-2 1 0,0 2 0 15,0 0 4-15,0 6-3 16,-4 2 1-16,0 2 0 0,-1 4-1 0,-3-2 1 16,2 5 1-16,3 4-3 0,-6 1 0 15,-2 2-1-15,-2 2-3 0,-6 8 2 16,3 3-1-16,2 2-1 0,3 4 1 16,1 1 0-16,4-1-1 0,1-4 1 15,3 2 0-15,2-1-1 0,0 1-1 0,9 4 3 16,2-6 3-16,4-1-3 0,4-2 4 15,2-1-5-15,4-2 0 0,1-2-2 16,3-3-4-16,1-1-4 0,1-2-18 16,1 1-20-16,-2-2-48 0,-1 2-45 15,-9 0-124-15</inkml:trace>
  <inkml:trace contextRef="#ctx0" brushRef="#br0" timeOffset="150587.6706">18828 15886 119 0,'0'0'54'0,"0"0"-3"0,0 0-6 15,0 0-6-15,0 0-12 0,0 0-6 16,0 0-6-16,0 0-7 0,0 0-1 0,0 0-5 15,27-37-3-15,-27 35-4 0,1 2-1 16,-1 0 1-16,2 0 5 0,-2 0 2 16,3 0 3-16,1 3-2 0,0 6-3 15,1 0 3-15,-1 2 0 0,0-1 1 16,1 1 1-16,1 2-2 0,-1-3 1 0,1 4-2 16,1-1 1-16,-2-4 0 0,2 5-1 15,0 0 0-15,-4-6 0 0,3 6 0 16,-2-3 0-16,-1-4-1 15,2 3 1-15,-4 0 3 0,2-1 0 0,-1-4 3 16,0 1 3-16,-2-6 2 0,0 5 1 16,0-1 3-16,0 2 0 0,0-1 1 15,0-5 1-15,0 0-1 0,0 0-1 16,0 1-3-16,0-1-3 0,0 0-5 16,-2 0-3-16,0 0-3 0,0-4 1 0,2-7 1 15,0-5 0-15,0 0-2 0,0-5 3 16,7 0-2-16,-1-1 1 0,3 2-1 15,1-3-1-15,2 1 1 16,-1-1 0-16,2 2-1 0,0 0-6 0,-1 1 5 16,1 4-7-16,-3 4 4 0,-1 2-1 15,2 1-3-15,-4 5 0 0,5-4-4 16,-2 3-9-16,-1 4-18 0,1-2-32 16,3 3-44-16,0 0-70 0</inkml:trace>
  <inkml:trace contextRef="#ctx0" brushRef="#br0" timeOffset="153339.2841">15312 16967 242 0,'0'0'42'16,"0"0"-14"-16,0 0-10 0,0 0-6 15,0 0 1-15,0 0-2 0,0 0 2 16,0 0-4-16,0 0-3 0,0 0 2 16,61-9 1-16,-35 9 3 0,1 1 2 15,5 2-1-15,3-1 0 0,4 1 0 0,4-3-2 16,2 0-1-16,3 0-3 0,1 0-1 15,3 0 0-15,3-1-2 0,4-3 2 16,5 0-1-16,4 0 0 0,6-4-1 16,4 0-2-16,4-1 0 0,4-1-2 15,3-1 2-15,5 0-2 0,2 1 1 0,2 0 2 16,-1 2-2-16,0 0-1 0,0 3 1 16,-2-2-1-16,-1 1 0 15,0 1 0-15,-1-1 0 0,-2 0 1 16,-3 2-1-16,0-3 1 0,-3 3-2 0,-1 0 0 15,-3 3 0-15,-1 0-2 0,-5-2 3 16,0 3-1-16,-3 0 1 0,-2-3-2 16,-2 1 0-16,1 2 0 0,-4-2 0 15,0 1 0-15,0-2 0 0,-2 0-3 16,-3-2 0-16,-2 2-5 0,-3-2-15 0,-4 3-26 16,-5-3-60-16,-7 4-69 0</inkml:trace>
  <inkml:trace contextRef="#ctx0" brushRef="#br0" timeOffset="153947.1822">16368 16978 262 0,'0'0'64'15,"0"0"-12"-15,0 0-11 0,0 0-9 16,0 0-8-16,0 0-8 0,0 0-5 0,0 0-7 15,0 0-3-15,-89-73-2 0,68 87-2 16,1 1 1-16,2 7 1 0,-1 6 1 16,3 4 1-16,-1 3-2 0,4 0-2 15,0 4 3-15,6-1 14 0,1 4-14 16,3 4 13-16,3 2-4 0,0 0-10 16,3-4 12-16,4 1-10 0,1-2-1 0,-1-2 0 15,3-3 3-15,-3-1-4 16,-2-2 3-16,-1-4 0 0,-3-2-1 15,-1-3 2-15,0-1-1 0,-8 0 1 0,-3-4-1 16,-3 1 0-16,-1-7-2 0,-3 1 5 16,0-4-6-16,-3 0 2 0,-1 0-1 15,-2-4-11-15,0 1-11 0,-6-3-45 16,-1-2-70-16,-3-4-109 0</inkml:trace>
  <inkml:trace contextRef="#ctx0" brushRef="#br0" timeOffset="155047.7367">17042 17359 324 0,'0'0'52'0,"0"0"-26"16,0 0 5-16,0 0-9 0,0 0-4 0,0 0-2 15,0 0-2-15,-12-89-4 0,12 79-18 16,4-5 10-16,1 7-14 0,1 1 12 16,1-4 2-16,1 7-2 0,6-3-2 15,-3 1 2-15,5 2 0 0,3 3-2 16,-2 1 2-16,6 0-2 0,-1 5 0 0,-2 8 0 16,-3 2 13-16,1 4-12 0,-4 2 16 15,-1 4-4-15,-4 0-12 0,-3 2 11 16,-3 0-12-16,-3-3 3 0,0-2 1 15,-3-1-2-15,-3-1 5 0,1-7-1 16,-3-1 1-16,-2 0 3 0,4-7-1 16,-6 3 3-16,2-6 5 0,6-2-2 15,-6 0 0-15,0 0-4 0,1-5-4 16,-3-5-3-16,5-2 2 0,5 0-3 16,-1-4 0-16,3 1 0 0,0-4 2 0,1-4-2 15,9 3 1-15,2-3-10 0,6-2 6 16,6 1-11-16,3 0-2 0,4-3 12 15,2 0-12-15,1 4 12 0,1 5-2 16,1 0-4-16,-1 6-4 0,0 3-15 16,-5 3-38-16,2 4-53 0,-5 2-69 15</inkml:trace>
  <inkml:trace contextRef="#ctx0" brushRef="#br0" timeOffset="155719.058">18090 17392 363 0,'0'0'66'16,"0"0"-26"-16,0 0 2 0,0 0-22 16,-3-95 6-16,-1 79-6 0,-1 2-20 15,0-1 11-15,2 6-20 0,-6-4 12 16,3 5 0-16,-1 3-6 0,1 0 3 0,2 1-1 16,-6 4-2-16,6 0-2 0,-7 0 0 15,-3 2 0-15,2 10 16 0,-4 3-12 16,2 7 11-16,1 0-2 15,0 1-13-15,3 0 7 0,1-2-5 0,-1 0 0 16,1 0 0-16,3-8 4 0,1 0 0 16,-1-4-3-16,3 2 2 0,2-2-1 15,-1-3-1-15,2 2 1 0,0-4 0 16,0 1 1-16,0 0 1 0,6-5 1 16,4 0-1-16,3-5-1 0,4-4-1 0,-3-2 1 15,-2-1 1-15,-1-4 0 0,-3 5 1 16,4-7-2-16,-4 1 1 0,0-3-10 15,1-1 10-15,-1 0-7 0,-1 1 8 16,-1-3-1-16,0 3-13 0,0-5 12 16,-1 0-12-16,-2 3 16 0,0 5-1 15,-1-3-1-15,-1 2 3 0,-1 4-2 16,2-7 1-16,-2 9 2 0,0 5-1 16,0-6 3-16,0 9 0 0,0-4 0 15,0 2 3-15,0 6-3 0,0-1-2 0,0 1-2 16,0 0-5-16,0 0-1 0,0 0 1 15,0 0 2-15,0 10-1 0,0 10 0 16,0 7-1-16,1 2 0 0,-1 4-1 16,0 2 2-16,0 5 15 0,0 2-4 15,0 2 2-15,0 2-7 0,0-4-10 0,0-1-2 16,-1 0-5-16,1-7-7 16,0-1-27-16,0-9-34 0,0-6-65 15,1-10-72-15</inkml:trace>
  <inkml:trace contextRef="#ctx0" brushRef="#br0" timeOffset="156311.6989">18485 17208 466 0,'0'0'51'0,"0"0"-17"0,0 0-11 0,0 0-8 16,0 0-7-16,0 0-4 0,0 0-3 16,0 0-2-16,0 0-1 0,4-27 1 15,-4 27-1-15,0 0 2 0,-7 14 13 16,-5 3-14-16,-2 8 15 0,1 3-14 16,0-1-2-16,1 0 10 0,2-4-9 0,0 0 10 15,3-7-7-15,2 0-2 0,2-4-2 16,2-2 2-16,1 2-2 0,0-5 2 15,0 2 0-15,0-5 1 0,0-1 0 16,7 2 0-16,-1-3 0 0,7-2 1 16,6 0-2-16,-2-5-2 0,8-6 2 15,-5-1-1-15,2-2 1 0,-1-1 1 16,0 1 1-16,-1-6 0 0,-1 4 2 16,-5-7-9-16,2 1 7 0,-3-2-10 15,-1-3-4-15,-1-1 17 0,-3 0-10 0,-4 3 17 16,-1-1-2-16,-3 1-4 0,-2 4 0 15,-5 0-5-15,-5 3 1 0,-3 3-1 16,-4 2 1-16,-3 6 0 0,-2 2-3 16,-4 4 0-16,2 1-2 0,3 4 0 15,0 7 2-15,3 4-1 0,3 2 0 0,3 1 0 16,4 0 2-16,4-1 0 16,5-2-1-16,1-1 1 0,2 1 0 15,9 3 0-15,2-7 1 0,4-1 0 16,5-3-1-16,1-3 1 0,3-1-1 0,2 0 0 15,2-3 0-15,-1 0-1 0,-2 0 1 16,1 0-1-16,-11 0-1 0,3 0-4 16,0 0-2-16,-3 0-6 0,4 2-6 15,-4 8-38-15,-6-4-43 0,-4 0-86 16</inkml:trace>
  <inkml:trace contextRef="#ctx0" brushRef="#br0" timeOffset="156512.204">19111 17265 150 0</inkml:trace>
  <inkml:trace contextRef="#ctx0" brushRef="#br0" timeOffset="159931.2474">17083 17523 136 0,'0'0'38'16,"0"0"-4"-16,0 0 5 0,0 0-6 16,0 0 4-16,0 0-3 0,0 0-4 15,0 0-7-15,68-80-3 0,-53 64-3 16,2 2-3-16,3-1-4 0,1-2-3 0,6-1-9 16,4-3 7-16,-1-2-10 0,6-1 10 15,-1-4-4-15,4 1-10 0,-2-3 9 16,3-2-10-16,-1 2 12 0,2-2-1 15,-1 2 1-15,-1 0-2 0,-1 0-3 16,-1 0 1-16,-3 0-5 0,-3 2-3 16,-2 1-11-16,-5 1-35 0,-5 5-49 15,-3 6-128-15</inkml:trace>
  <inkml:trace contextRef="#ctx0" brushRef="#br0" timeOffset="160587.9085">18828 16187 175 0,'0'0'43'16,"0"0"-6"-16,0 0-4 0,0 0 1 0,0 0-3 15,0 0-2-15,14-85-7 0,-2 65-4 16,5-1-6-16,0-3-4 0,6-1 0 15,2 1-1-15,1-2-2 16,3 1 1-16,1-1-5 0,-1-1 3 0,1 2-4 16,-2-1-2-16,3-3 2 0,-1 2-5 15,2 0 4-15,1-1-2 0,-6 3-2 16,1 2-3-16,-4 1-8 0,-5 4-21 16,-7 4-50-16,-6 7-78 0</inkml:trace>
  <inkml:trace contextRef="#ctx0" brushRef="#br0" timeOffset="163274.9401">20324 16740 277 0,'0'0'57'15,"0"0"-11"-15,0 0-11 0,0 0-11 16,0 0-7-16,0 0-6 0,0 0-6 16,0 0-1-16,0 0-3 0,-17-4 0 15,17 4 2-15,1-1-2 0,14-1 1 0,2 1 1 16,0-2-4-16,3 1 2 0,-2 0-1 16,-5 1-1-16,4 1-1 15,2 0 4-15,-3-4 0 0,3 2-2 16,-1-1-1-16,0 1-5 0,-4 1-6 0,5 0-6 15,-1 1-12-15,-7 0-26 0,5 0-21 16,-9 1-24-16,-4 0-16 0</inkml:trace>
  <inkml:trace contextRef="#ctx0" brushRef="#br0" timeOffset="163479.6676">20221 16946 278 0,'0'0'49'0,"0"0"-13"16,0 0-13-16,0 0-5 0,0 0-2 15,0 0-2-15,0 0-5 0,0 0-2 16,0 0-5-16,77 23-1 0,-41-23-2 16,3-3-3-16,3-2-4 0,3-2-11 0,1-1-19 15,1 0-48-15,2-4-88 0</inkml:trace>
  <inkml:trace contextRef="#ctx0" brushRef="#br0" timeOffset="164102.4339">21170 16144 297 0,'0'0'58'0,"0"0"-10"16,0 0-9-16,0 0-8 0,0 0-6 16,0 0-8-16,0 0-4 0,0 0-6 15,0 0-5-15,0 0-3 0,-29-56-3 16,29 56 2-16,0 0 0 0,0 0 2 0,7 1-2 16,5 10 1-16,4 3-2 0,-3 1 1 15,0 0 2-15,1 4-1 0,1-1 2 16,-1 2-1-16,-1-1-2 0,2 2 1 15,-5-1-1-15,-1 0 0 0,-4-5 0 16,-2 2 2-16,-3 1-1 0,0-7 1 16,-1 7 1-16,-6-5-1 0,2-3 1 15,-2 2 1-15,3-6 0 0,1-3 1 16,0 2 1-16,3-5 2 0,-2 0 3 16,2 0-1-16,-7 0 4 0,1 0-2 0,-2 0-3 15,0-2-1-15,3-7-1 0,1 1-3 16,4-5-1-16,0-6 0 0,0-2 1 15,2-5 0-15,7 2-1 16,1 1-1-16,2 0 0 0,2 1-1 0,-1 1-1 16,1-1 0-16,1 2 0 0,1 4-1 15,-1-1-2-15,2 3 0 0,0 4-1 16,2 0-2-16,-6 5-2 0,4 3-11 16,2 2-19-16,-2 0-21 0,2 0-42 15,-1 2-24-15,0 5-60 0</inkml:trace>
  <inkml:trace contextRef="#ctx0" brushRef="#br0" timeOffset="168460.167">14819 16705 260 0,'0'0'54'0,"0"0"-4"15,0 0-4-15,0 0-9 0,0 0-5 16,0 0-9-16,0 0-2 15,0 0-7-15,0 0-4 0,0 2-3 0,0-2-5 16,0 2-1-16,0-2-5 0,0 0-1 16,0 0 2-16,6 0 0 0,7 2 0 15,4 0 2-15,6 2-6 0,2-1-4 16,-2 1-11-16,0-1-25 0,0 2-38 16,3 3-26-16,0-4-32 0</inkml:trace>
  <inkml:trace contextRef="#ctx0" brushRef="#br0" timeOffset="169127.1817">15719 16638 330 0,'0'0'73'0,"0"0"-14"16,0 0-15-16,0 0-9 0,0 0-7 15,0 0-9-15,0 0-7 0,0 0-5 16,0 0-6-16,0 0-2 0,-25-48-2 0,25 48-4 16,-2 0 0-16,-5 0-1 0,-2 0 1 15,-4 5 1-15,-4 9 2 16,0 1 0-16,-1 4 0 0,1 0 0 15,1-2 2-15,-1 1 1 0,2-4-1 0,1-1 1 16,4-4 0-16,-1-1 0 0,3-2 1 16,-2-3 1-16,1 2-1 0,-4-4 1 15,3 2 0-15,0-3 1 0,-3 0-1 16,7 0-1-16,-3 0 2 0,5 0-1 16,-3 0 1-16,0-3 0 0,4-1 1 0,-3-3-3 15,0 2-2-15,3 0 2 0,0-5-1 16,1 7 1-16,0-4 0 15,2-3 0-15,0 5-1 0,0-5 0 16,2 0 0-16,3 3-1 0,1 1 0 0,1 1-1 16,5-3 2-16,-2 5 1 0,3 0-1 15,6 2-1-15,-8-1 1 0,8 2-2 16,0 0 2-16,0 0 0 0,4 3-4 16,-4 3 0-16,-5-1-5 0,1 1-5 15,-1 2-10-15,1 0-14 0,3 2-13 0,-6-3-20 16,2 1-5-16,-5-2-9 0,1 0-4 15</inkml:trace>
  <inkml:trace contextRef="#ctx0" brushRef="#br0" timeOffset="169859.2823">15694 14950 180 0,'0'0'35'16,"0"0"-9"-16,0 0-5 0,0 0-2 15,0 0-3-15,0 0-3 0,0 0-6 16,-78 39-3-16,69-28-1 0,-4 4 3 16,0 2-1-16,-3 1 1 0,-1 0-1 15,-2 0 0-15,1-2 0 0,0-2-1 0,-1-1 2 16,2-1 1-16,4-4 1 0,0-2 2 15,4-2 2-15,-2-1-3 0,2 1 6 16,-3 0-9-16,2-1 7 0,4-1-3 16,2-1-4-16,-2-1 7 0,0 0-5 15,-1 0 7-15,-3 0-1 0,7-1-2 0,-1-3-6 16,-4-2 0-16,5 3-3 16,-2-1-1-16,2-5-1 0,3 3-1 15,0-5 0-15,0-1-1 0,0 1 0 16,2-3 1-16,2 5-3 0,4-2 1 0,-3 4-1 15,-2 4-1-15,5-1 2 0,-2 4 0 16,7 0-2-16,5 0 3 0,0 5 0 16,5 8 0-16,0 1 2 0,-2 1-1 15,2 0-2-15,0 1 2 0,-1 1 2 16,2 0-5-16,-1 1 5 0,2-1-3 0,-3 1-5 16,-2-1-2-16,3-1-13 0,-3 1-11 15,-7-5-31-15,2 1-41 0,1-2-94 16</inkml:trace>
  <inkml:trace contextRef="#ctx0" brushRef="#br0" timeOffset="171467.8712">16528 17891 62 0,'0'0'24'16,"0"0"3"-16,0 0-2 0,0 0-7 15,0 0-1-15,0 0-4 0,0 0-12 16,0 0 5-16,0 0-6 0,12-22-1 16,-12 22 5-16,0 0-6 0,0 0 3 15,0 0 2-15,0 0-5 0,0 0 5 0,-2 0 1 16,1 0-1-16,1 0 0 16,-2 0-1-16,2-2-2 0,-1 2-2 15,1 0 0-15,-2-1 3 0,2-1 0 16,-1 2 5-16,1 0 7 0,0 0 3 0,-3 0 7 15,3 0 3-15,0 0-3 0,0 0-3 16,0 0-6-16,0 0-4 0,-1 0-2 16,1 0 3-16,0 0-3 0,-2 0-5 15,2-3 4-15,-1 3-1 0,1 0-1 16,-3 0 6-16,3 0-1 0,0 0-1 0,-1 0-1 16,1 0 3-16,0-1-6 0,-2 1-1 15,2 0-1-15,-1-4-6 16,1 3 3-16,-2 0 2 0,1-1 0 15,-1 2-3-15,1-3 3 0,-1 2 0 0,1-1-3 16,-2 0 4-16,3 2-2 0,-1 0-4 16,-1-3 2-16,1 3 1 0,1-1-2 15,-2 1 1-15,1 0 0 0,-1 0-2 16,1 0 1-16,-1 0 2 0,-3 0 2 16,0 1 0-16,3 2-2 0,-1 1 0 0,3-4 2 15,-2 0-1-15,-1 4 0 0,-1-2-3 16,1 0 1-16,0 2 3 0,3-4-3 15,-3 0 2-15,3 0-1 0,-4 4-1 16,0-2 2-16,-1 1 2 0,2 0-5 16,3-3 2-16,-1 0 0 0,1 0 0 0,-2 0 0 15,1 1-2-15,-1-1 0 16,1 0-2-16,-2 0 1 0,3 0 1 16,0 0 1-16,-1 0-4 0,1 0 5 15,-2 0-1-15,2 0 1 0,0 0-3 0,0 0 0 16,0 0-2-16,0 0 3 0,0 0 1 15,0 0-4-15,0 0 0 0,2 0-2 16,-1 0 1-16,-1 0 4 0,3 0 1 16,-2 0-3-16,1 0 1 0,-1 0 3 15,1 0-2-15,-1 0-4 0,1-1 6 16,-2 1-9-16,0 0-2 0,1 0-2 16,-1 0-5-16,0 0-3 0,0 0 5 15,0 0 1-15,0 0-3 0,-3 0 10 16,-3 4 0-16,-1 1-2 0,-3-2 8 0,1 1 0 15,-1-1 5-15,-5 5 1 0,1-1-3 16,0-2 1-16,-1 1 0 0,0 0 0 16,-3-1 1-16,-5 1 2 0,2-3-1 15,0 2 2-15,5-2 3 0,-1-2 0 16,5 2 2-16,1-3 2 0,-8 0-2 0,7 0-3 16,1 0-2-16,1 0-2 0,4 0 5 15,0 0-3-15,-1 0-1 0,7 0 3 16,-1 0-5-16,1 0-3 15,-2 0 0-15,1 0 0 0,-1 0-3 0,2 0 5 16,0 0-4-16,0 0 2 0,0 0-1 16,0 0 0-16,0 0 0 0,5 2-2 15,6 1-1-15,2 1-3 0,-3-1 6 16,6 2-6-16,-3-1-8 0,-1-1-13 16,4 1-28-16,5-3-21 0,-1-1-37 0</inkml:trace>
  <inkml:trace contextRef="#ctx0" brushRef="#br0" timeOffset="172031.6082">16910 17804 189 0,'0'0'57'0,"0"0"-10"0,0 0-10 15,0 0-2-15,0 0-3 0,0 0-5 0,0 0-1 16,0 0-8-16,0 0-8 0,46-28-4 16,-46 28-3-16,0-2-3 15,0 2 0-15,-10 0-3 0,-2 2 5 16,-6 8-4-16,3 1 4 0,-2 1 0 0,5 3 0 15,0 1 1-15,0-2-1 0,0-1 3 16,-1 1-4-16,2 1 0 0,0 0 0 16,-1 0 1-16,-2 2-2 0,2-2 2 15,-2-1 1-15,0-1 0 0,-2 0-1 16,3 0-1-16,-3-4-1 0,6-2-4 0,-4-1 3 16,-1-1 5-16,4-1-5 0,2 1 2 15,4-4 1-15,0-1-7 16,0 0 4-16,-2 0-1 0,3 0-1 15,1-6 0-15,0-1-3 0,0-4 0 0,0-5 5 16,3 0-1-16,3-4 1 0,7 3 1 16,5 4-5-16,-1-3 4 0,5 5 0 15,0 2 2-15,0-1 2 0,-5 5-4 16,2 1 0-16,-1 4 0 0,-3 0 0 16,5 0 1-16,0 4-2 0,-3 6 3 0,5 4-3 15,-6-1 1-15,0 2-2 0,-3 3 1 16,0-2 1-16,-1-1-2 0,-2 4-2 15,-1-6-10-15,0 1-11 0,-1-5-23 16,0-2-30-16,1 0-21 0,-3-5-58 16</inkml:trace>
  <inkml:trace contextRef="#ctx0" brushRef="#br0" timeOffset="172791.408">16722 16900 158 0,'0'0'41'0,"0"0"-3"15,0 0 0-15,0 0-3 0,0 0-5 16,0 0-10-16,0 0-9 0,0 0-9 15,0 0-2-15,0 0-2 0,-16-9 2 16,0 23 0-16,0 7 0 0,0 0-1 16,-1 5-1-16,1-3 1 0,-3 3 0 15,2-2-1-15,-2 0 1 0,3 1-3 16,-3-4 2-16,4 0 2 0,0-4-1 16,8-3 0-16,-5-7 1 0,7-1-3 15,2-2 4-15,0-2 1 0,-2 1 1 0,1-3-3 16,-2 2 0-16,-4-2 0 0,6 0-1 15,-4 0 1-15,-1-2 1 0,4-5-1 16,-1-1 0-16,5 3-3 0,-1-5-1 16,2-2 2-16,0-3-1 0,8-8 3 15,2 8 0-15,-5 4 0 0,6 0 2 0,0 4-2 16,-1 1-2-16,5-2 1 16,1 4 1-16,-6 0 0 0,7 3 1 15,4 1-2-15,-1 0 1 0,6 0 1 16,-3 3-3-16,-3 5 2 0,-1 1-3 0,-2 0 2 15,-1 3-2-15,-1 2 1 0,-1-4-5 16,-1 4-5-16,-3-3-11 0,0 1-25 16,-2-3-30-16,-1 2-69 0</inkml:trace>
  <inkml:trace contextRef="#ctx0" brushRef="#br0" timeOffset="179287.7878">22254 16012 301 0,'0'0'63'0,"0"0"-14"16,0 0-12-16,0 0-9 0,0 0-5 16,0 0-8-16,0 0-5 0,0 0-6 15,0 0-3-15,-21-15-3 0,21 13 2 0,0 2 0 16,0-1 0-16,0 0 1 16,10-1-1-16,1-1 2 0,7 2-2 15,1-2 0-15,-8 3-1 0,11-2-2 16,-2 2 1-16,-1 0 1 0,0 0-2 0,0 0-2 15,-2 0 0-15,-5 0-4 0,5 0-6 16,-7 0-17-16,-1 0-25 0,2 2-39 16,-6 1-26-16</inkml:trace>
  <inkml:trace contextRef="#ctx0" brushRef="#br0" timeOffset="180534.1163">23024 15715 261 0,'0'0'67'0,"0"0"-14"0,0 0-12 15,0 0-10-15,0 0-7 0,0 0-6 0,0 0-6 16,0 0-3-16,0 0-6 0,0 0-2 15,0-53-3-15,-6 53 0 0,-4 0 0 16,-3 10 1-16,-4 5 0 0,1 4 0 16,-2 4 0-16,4 2 1 0,-2 0 3 15,1 3-3-15,1 1 2 0,2 0-4 0,1-1 1 16,4-3-2-16,2 1 1 0,1-9 2 16,3 1-2-16,1 0 2 15,0-6-1-15,0 6 0 0,5-4 0 16,3-1-1-16,5 2-3 0,1-2 0 0,3-6-3 15,4 1 2-15,0-5-1 0,5-1-4 16,0-2-4-16,0 0-6 0,1-6-5 16,-3-3-2-16,1-2 5 0,-5-1 6 15,-3-2 9-15,-1-2 5 0,-6 5 5 16,-2-1 2-16,-1 3 3 0,-4-4 4 0,-1 3 5 16,-2 4 1-16,0-5 1 0,0 6 1 15,0-5-1-15,-2 0-2 0,-5 3-1 16,1 2 1-16,3 2-3 15,0 1-2-15,3 2-5 0,-6 0-3 0,-3 0-3 16,-4 5 0-16,-1 4 0 0,1 7 1 16,4 2-1-16,2 1 1 0,-1 1-3 15,3 2 0-15,1 1 0 0,1-6 0 16,1 1 0-16,2 0-2 0,0-6 0 16,0 7 1-16,0-9 0 0,0-1-1 0,3 2 1 15,2-2-1-15,-1-2 0 0,-2-3 1 16,1 0 0-16,-3-4 2 15,0 0-1-15,0 0 4 0,0 0-1 0,3 0 0 16,3-2 0-16,0-4 1 0,2-4-1 16,0-6 0-16,-1 1 0 0,3-6-1 15,1 3 2-15,1 0-1 0,0-1 2 16,2 3-1-16,-2 1 0 0,2-2-1 16,1 0-1-16,1 1 2 0,-3 0 0 15,-3 5 0-15,2-1 3 0,-7 5 2 0,0-1 0 16,-1 0-2-16,-2 3 0 0,1 1-2 15,-3-2-1-15,1 3-2 0,-1-2 0 16,2 1 0-16,-2 4-1 0,0-2 0 16,0 2-2-16,0-2 0 0,1 0-1 15,-1 1-1-15,0-1 0 0,1 0 0 0,-1 2 0 16,7-2 2-16,-2 0-2 0,5-1-1 16,-1 2-2-16,2-1-4 15,1 1-4-15,1 1-2 0,-2-1-6 16,3 1 2-16,-2 0 1 0,-6 0 5 0,6 0 5 15,-5 0 5-15,-3 0 4 0,2 0 1 16,-6 0 0-16,0 0 3 0,0 0 0 16,2 0 2-16,-1 0-1 0,0 0 2 15,1 0 2-15,-1 1 1 0,-1 0-1 16,0 1 2-16,0 5-1 0,0 1 0 0,0 5-1 16,0 3 0-16,-4-3 3 0,0 1 0 15,-1 1 3-15,-1 0-2 0,-2 1-3 16,1 3-1-16,1-6-4 0,1 0 0 15,2-2 0-15,1-1-2 0,-2 1 0 16,4 1-1-16,-2-1 0 0,2 0 0 16,2 2 2-16,4-1 0 0,5 0 2 15,2-1 0-15,-3-4-3 0,1 0 0 16,2 0-1-16,-4-2-1 0,1 4 1 16,-2-2-1-16,-3 1 1 0,-1 1 1 0,-4 0-1 15,0 5-1-15,-2 0 0 0,-10 2 1 16,-2-2 0-16,-5-1 0 0,0 0-1 15,-3-4-1-15,7-3-4 0,4-2-1 16,1-4-12-16,3 0-24 0,-2 0-56 16,1-5-95-16</inkml:trace>
  <inkml:trace contextRef="#ctx0" brushRef="#br0" timeOffset="181113.9815">23802 15880 479 0,'0'0'58'16,"0"0"-19"-16,0 0-15 0,0 0-2 15,0 0-13-15,0 0-1 0,0 0-2 16,0 0-6-16,0 0 3 0,0 0-4 0,1-23-2 15,-9 27 2-15,-5 7-1 0,0 5-1 16,-2 3 2-16,5 1-2 0,0 0 1 16,0 0-1-16,3 0 1 0,1-5 2 15,3 3-2-15,0-4 1 0,1-1 0 16,1 5 0-16,1-1 0 0,0-8 0 0,1 5 0 16,8-3 1-16,3-4-1 0,7 1 0 15,2-5 1-15,3-3 1 0,5 0-1 16,1-9 0-16,3-4 0 15,3 0 1-15,-3-2 1 0,-2 0-1 0,-4-2 1 16,-6-1-2-16,-4-1 3 0,-4 1-1 16,-4-3 3-16,-2 0-3 0,-4-1 1 15,-3-2 1-15,0 1-1 0,0-1-1 16,-6 1-5-16,-6 3 4 0,1 2-5 16,-5 3 5-16,6 5 0 0,-2 2-2 0,2 5 0 15,-2 1 0-15,-5 2-1 0,1 0 0 16,-4 10 0-16,2 3 1 0,1 2 5 15,3 6-5-15,1-2 3 0,3 1-4 16,4-5 0-16,3 0 0 0,0-5 0 16,3 1 2-16,0 4-2 0,0-5 4 15,7 5-2-15,-1-5 0 0,0-2-2 16,4 2 1-16,3-2-3 0,0-1 0 16,6 3-4-16,-2-3-8 0,5 1-10 15,0-1-6-15,1 0-27 0,2 6-30 0,-1-1-44 16,2 4-102-16</inkml:trace>
  <inkml:trace contextRef="#ctx0" brushRef="#br0" timeOffset="183730.4838">22869 15355 25 0,'0'0'13'16,"0"0"3"-16,0 0 2 0,0 0 2 16,0 0 1-16,0 0 3 0,0 0 1 15,0 0-1-15,0 0-3 0,0 0-2 0,6-17-4 16,-6 16 2-16,0 0-2 0,0-1-1 15,0 0-1-15,0 1-4 0,0-1-3 16,0-2-2-16,-3 0-1 0,0 2-1 16,-5-5 2-16,3 6-1 0,1-1 1 15,-5 0 1-15,3 2-2 0,-5-2 0 0,1 2 2 16,-2 0 0-16,2 0-1 0,0 0 1 16,-1 2-2-16,2 0-1 15,0 1-1-15,0 1 0 0,-1 1 0 16,3 0-1-16,0 1 0 0,2-4-1 0,-2 3 1 15,4-1 0-15,-2 2 3 0,-1 2 3 16,0-2 2-16,0 1 0 0,1 1-2 16,0-2-1-16,2-3 0 0,0 6 1 15,2-3 0-15,-1 5 3 0,-2 5 0 16,2-5-2-16,0 7-1 0,-1-1-2 0,-1 0-2 16,1 6 1-16,0-2-2 0,1-5 0 15,2 2 1-15,0 2-2 16,0 2 1-16,0-2-1 0,0-1-1 15,0 2 1-15,0-2 1 0,0 6 0 0,0-2 1 16,0 0 2-16,0-2-2 0,0 0 2 16,-1 2 4-16,-4-1-4 0,1 1 3 15,-3 0-5-15,0 0 0 0,-1 2 1 16,0 0-3-16,-3 2 2 0,0 0-2 16,2-2 0-16,2 0 1 0,3-9-1 0,0 2 0 15,2 2-1-15,1 0 0 0,1 6 1 16,0-11 0-16,0 2 0 0,0-5 0 15,0 0 1-15,1 0-1 0,1 0-1 16,-1 0 1-16,2-1 0 0,-1 1 0 16,3-3 0-16,-1 2 1 0,-1-2 0 15,0 2-1-15,-1-2 0 0,1 0-1 16,-3-4 1-16,1 7-1 0,-1-5 2 16,0 5-1-16,0 2-1 0,0 0 1 15,0 4 0-15,0-5 3 0,0 4-4 0,0-6 2 16,-1 0-1-16,-1 0-1 0,1 0 2 15,-2 0 1-15,3-1-2 0,0 1-1 16,0-7 1-16,0 4 0 0,0-5 0 16,0 1-1-16,1 5 1 0,2-2-1 15,3-1 1-15,2 1 0 0,1-2 1 16,4 3-2-16,-3-3 0 0,6-2-3 0,3 2-1 16,-1 0-9-16,9-2-17 15,-1-1-37-15,3-2-43 0,1 0-99 16</inkml:trace>
  <inkml:trace contextRef="#ctx0" brushRef="#br0" timeOffset="184610.6249">24205 15355 211 0,'0'0'54'15,"0"0"-13"-15,0 0-12 0,0 0-12 16,0 0-4-16,0 0-6 0,0 0-4 0,0 0-2 15,0 0-1-15,-5-19 0 0,9 14 0 16,0 2 0-16,7 1 0 0,-5 2 0 16,5 0-1-16,0 0 0 0,2 0 0 15,-2 3 0-15,-1-1 1 0,1 1 0 16,-7-1 0-16,1-1-1 0,-2 0 1 0,1 0-1 16,1 1 1-16,0 0 1 0,-5-2-1 15,0 0 1-15,0 0 0 16,3 4 1-16,0 1 2 0,-2 0 1 0,2 4 2 15,-1-3 0-15,1 5 1 0,0 5 1 16,0 1 3-16,1 4 0 0,1 0 2 16,0 2 0-16,-1 0-1 0,1 3-3 15,-2 1-2-15,-1 3-1 0,0 1 0 16,-2 3-3-16,0 1 5 0,0 2-4 16,-3 1 2-16,-1 1 1 0,-4 1-6 0,2 1 3 15,-2 0-5-15,1-2-2 0,-2 3 2 16,2-3-3-16,-2 0 2 0,2-1 0 15,0 0 0-15,1-2-1 0,-3-1 1 16,3-3-2-16,1-3 2 0,-1-4 1 16,1-9-1-16,0-1 0 0,-1-1 2 15,0-5-1-15,-3 3 1 0,3-3 1 16,-3-6-2-16,-6 4-1 0,6-5-1 16,-9 1-2-16,7-1-2 0,-3-2-4 15,1 0-13-15,-1 0-21 0,2-2-45 0,2-3-52 16</inkml:trace>
  <inkml:trace contextRef="#ctx0" brushRef="#br0" timeOffset="185188.854">23938 16713 460 0,'0'0'54'0,"0"0"-13"16,0 0-16-16,0 0-8 0,0 0-6 16,0 0-7-16,0 0-3 0,0 0 0 15,0 0-2-15,0 0 0 0,-23 0 1 0,24 0 0 16,12 0-1-16,7 0 1 0,2 4 0 15,0-1-1-15,-8 1 0 0,2-3 0 16,3 1-1-16,0 3-2 0,5-5-2 16,1 0-7-16,-2 0-11 0,-1 0-26 15,1 0-40-15,-7 0-63 0,0-3-108 16</inkml:trace>
  <inkml:trace contextRef="#ctx0" brushRef="#br0" timeOffset="185789.1023">24623 16569 277 0,'0'0'60'16,"0"0"-14"-16,0 0-5 0,0 0-6 16,0 0-8-16,0 0-7 0,0 0-12 15,0 0 1-15,-10-77-10 0,10 77 4 16,0-2-2-16,0 2-1 0,0 0 5 16,-6 0-7-16,-1 0 6 0,-4 4-6 0,-1 3 0 15,5-1 2-15,-3 6-3 0,4 3 1 16,0 0 0-16,0 5-2 0,0 1 2 15,-2-4-1-15,2 0 1 16,-3 3 1-16,-1-1-3 0,-4 3 5 0,-2 0-4 16,-3 3 1-16,-2-5-3 0,2 0 1 15,-3-2 3-15,0-2 0 0,3 0 1 16,5-9 0-16,-1-1 1 0,4-3 2 16,5-3 0-16,-4 0 1 0,4 0 1 15,-5 0-2-15,-2-8 1 0,5 2-1 0,-3-6 0 16,7 5 0-16,1-4-1 0,1-3 1 15,2 2-3-15,0-4 0 0,0 5 0 16,0-5 0-16,6 4 0 0,0 5-3 16,2-2 3-16,0 2 0 0,0 0-1 15,1 3 2-15,3-1-2 0,4 3 1 16,-5 0-1-16,7-1 1 0,-1 3 0 0,0 0 0 16,6 0-1-16,-3 3-1 15,-2 1 0-15,1 2-1 0,-5 0 0 16,2 5 0-16,-1-2-2 0,0 2 1 0,-1 4-6 15,0-4-4-15,-1 1-19 0,0 1-19 16,0-1-31-16,0 2-13 0,-3-6 10 16,0 1-24-16</inkml:trace>
  <inkml:trace contextRef="#ctx0" brushRef="#br0" timeOffset="186938.7972">24650 14832 222 0,'0'0'46'0,"0"0"-17"0,0 0-12 0,0 0-11 15,0 0-5-15,0 0 1 16,0 0-1-16,0 0 3 0,-11 2-2 16,7 14-2-16,-3 3 1 0,0 4 1 15,-2 1 2-15,-3 2 1 0,-2 0 1 0,-1 0-2 16,-3-2 0-16,0 1-1 0,-4-3 1 15,1-1-1-15,-1-3 2 0,-3-2 0 16,2-3 0-16,-1-1 3 0,1-1-5 16,1-3 4-16,-1-2-3 0,6-1-3 15,0-4 5-15,6 0 1 0,-2-1 1 0,1 0 5 16,1 0-4-16,2 0-7 16,0-6 6-16,2 0-5 0,0-1 5 15,1 1-1-15,3 1-3 0,0-4 1 16,2 4 2-16,-1-1 0 0,1 2 0 0,1-4-3 15,0-3-3-15,0 0-1 0,1-7-1 16,7 4-1-16,2 1 1 0,1 3 1 16,1 1-1-16,1 1 0 0,-4 3-1 15,4 1-2-15,-2 1 1 0,-1 3 1 16,8 0 0-16,-4 0 3 0,6 2-1 0,-1 7-1 16,-1 2 1-16,-1 2 0 15,-1 4 0-15,1-1 0 0,-4 4 0 0,2-1 0 16,-1 4-1-16,-1 0 4 0,2 2-1 15,-2-3 3-15,1 1-4 0,1-3-1 16,-1-2-1-16,-1-4-1 0,-3-2-1 16,2-3 0-16,-5-5-3 0,0 1-9 15,3-3-14-15,-3-2-45 0,1 0-43 16,-1-2-87-16</inkml:trace>
  <inkml:trace contextRef="#ctx0" brushRef="#br0" timeOffset="187095.3919">24844 15212 20 0,'0'0'-3'0</inkml:trace>
  <inkml:trace contextRef="#ctx0" brushRef="#br0" timeOffset="189230.8448">21292 17088 30 0,'0'0'13'0,"0"0"-6"0,0 0 0 16,0 0-3-16,0 0-2 0,0 0-1 16,0 0 2-16,0 0-3 0,0 0-1 15,0 0 2-15,-12-4-2 0,12 4 1 16,0-1 0-16,0 1 0 0,0 0 2 16,0 0-1-16,0 0 2 0,0 0-1 15,0 0 2-15,0 0-2 0,0 0-2 16,0 0 1-16,0 0-1 0,0 0 3 0,0 0-1 15,0 0-1-15,0 0 1 0,0 0 0 16,0 0-1-16,0 0 0 0,0 0-1 16,0 0 1-16,0 0-1 0,0 0-1 15,0 0 1-15,0 0 0 0,0 0 1 16,0 0-1-16,0 0 3 0,0 0-1 0,0 0-2 16,0 0 2-16,0 0-2 0,0 0 2 15,0 0-1-15,0 0-1 0,0 1 2 16,1-1 2-16,-1 0 3 15,0 2-1-15,0-2 1 0,0 0 0 0,0 1-3 16,2-1 3-16,-2 0 0 0,0 1 1 16,0-1-1-16,0 2 0 0,1-2-3 15,2 5 7-15,0-2 3 0,2 0 2 16,3 1 3-16,-4-1-6 0,4 2-5 16,1 1-2-16,2-3 4 0,4 1 6 0,0 3 6 15,7-5 0-15,1 0 0 0,0 1-2 16,2-3-6-16,1 2-2 0,-1-2-2 15,4 1-4-15,-1 1 1 0,3 1-5 16,2-2 1-16,0 1 1 0,6-1-3 16,0-1 0-16,2 0 0 0,2 0-1 15,1 0 0-15,0 0 2 0,-2 2-2 16,3-1 2-16,0-1-1 0,3 3 0 16,2-3 0-16,4 0-2 0,1 0 2 15,3-3 0-15,3-3 0 0,5 0 1 0,0 0-1 16,2-3-1-16,2 0 0 0,1-2 2 15,-2 1-2-15,0-2 1 0,-2 1-1 16,-3 2 1-16,-1 1 0 0,-2 2 1 16,-2 2 0-16,-1-1-4 0,-5 2 2 15,-3 1-1-15,-4 2 0 0,-2 0-1 0,-3 0-2 16,-2 0 1-16,1 2-1 16,-3 1-3-16,2-2-4 0,-3 3-9 15,0-1-13-15,-2-3-39 0,-1 3-41 16</inkml:trace>
  <inkml:trace contextRef="#ctx0" brushRef="#br0" timeOffset="196271.7134">22402 17430 144 0,'0'0'44'0,"0"0"-4"15,0 0-3-15,0 0-5 16,0 0-6-16,0 0-1 0,0 0-5 15,0 0 1-15,0 0-7 0,13-39-2 0,-13 38-5 16,2 1-4-16,-2-4-1 0,0 3-2 16,0-1 0-16,0 2-4 0,-5 0 2 15,-8 3 2-15,-1 12-1 0,-5 0 1 16,1 7 0-16,0 3-3 0,2 0 3 16,-1 0-1-16,-1 3 0 0,4 1 1 0,-3-2-1 15,2 0 0-15,-1 1 0 0,0-3 1 16,-1-2 0-16,1-3 1 15,-1-5 1-15,0 2-1 0,0-2 0 0,6-6-1 16,-2-3 0-16,4-2 3 0,-3-4-2 16,-3 0 2-16,4-2 0 0,-6-4-1 15,4-2 1-15,3 4-1 0,-3-7 1 16,6 5-1-16,2-3-2 0,-1-4 1 16,4 2-2-16,0-8 0 0,2 1 0 15,0-3 2-15,9 1 0 0,0 0 0 0,1 5-1 16,3 0 0-16,0 0-3 0,1 3 2 15,-4 4-3-15,2-2 3 0,-4 8 2 16,3-1-2-16,-1 1 3 0,3 2-3 16,3 0 0-16,-2 5-1 0,5 4 2 15,-3 3-2-15,-2 1-2 0,1 0 5 0,-1 2-1 16,2-1 0-16,-1 3 5 16,0-1-5-16,2-1 0 0,0-1-4 15,-1-1 2-15,1-1-1 0,-1 0-1 16,1-1-1-16,-1 2-7 0,3-6-3 0,-7-2-12 15,3-2-16-15,4-2-19 0,-6-1-16 16,9 0-20-16</inkml:trace>
  <inkml:trace contextRef="#ctx0" brushRef="#br0" timeOffset="197430.9493">22862 17603 189 0,'0'0'58'0,"0"0"-2"0,0 0-8 16,0 0-10-16,0 0-11 0,0 0-11 15,0 0-10-15,0 0-2 0,0 0-3 16,0 0-1-16,-13-5 4 0,19-1-4 16,3 2 1-16,2-1 0 0,1 2-3 15,2 2 3-15,3-1-1 0,-4 2 0 0,5-2 0 16,-5 0 0-16,-2-1-1 16,1 3 1-16,-1 0 0 0,1 0 0 15,-2-2 1-15,2 2 0 0,-8-3 0 16,0 3 1-16,-4 0-1 0,0-2 2 0,0 2-1 15,2 0 2-15,-1 0-1 0,1 0 0 16,-2 0-1-16,1-1-1 0,-1 1-4 16,-1 0 0-16,-12 0 0 0,-6 0 1 15,-7 1 1-15,3 6-1 0,-2-2 0 16,4 2 3-16,4-1 0 0,8-4 1 0,4-1-2 16,1-1 1-16,-1 1-2 0,1 2 2 15,0-3 1-15,4 0-2 0,-3 0 0 16,3 0 0-16,0 0-3 15,3 0 2-15,8 0 0 0,7 0-1 0,5 0 0 16,1-5-2-16,2 0-2 0,0-1-5 16,3 2-9-16,2-3-12 0,-1 2-26 15,0 3-31-15,1-6-22 0</inkml:trace>
  <inkml:trace contextRef="#ctx0" brushRef="#br0" timeOffset="197930.8978">23607 17286 241 0,'0'0'71'0,"0"0"-16"0,0 0-19 0,0 0 2 15,0 0-21-15,0 0 9 0,0 0-6 16,0 0-4-16,0 0-5 0,0 0-4 16,-36-69-5-16,25 69-3 0,3 0 14 15,-8 5-17-15,4 6 17 0,-1 5-15 16,0 4 0-16,0 4 14 0,0 3-10 0,3 4 4 16,-1 4-7-16,2-2 3 0,0 2-3 15,2-3 5-15,-2 0 0 0,5-2-4 16,3-1 0-16,-1 0 0 15,2-3-2-15,0-3-2 0,3-1 2 0,4-3-3 16,2-1 0-16,1-1 0 0,4-1-5 16,2-4-11-16,3-1-26 0,2-3-34 15,2-2-41-15,3-4-49 0</inkml:trace>
  <inkml:trace contextRef="#ctx0" brushRef="#br0" timeOffset="198199.9652">23636 17536 429 0,'0'0'44'0,"0"0"-13"0,0 0-15 15,0 0-10-15,0 0-4 0,0 0 0 16,0 0-1-16,0 0 1 0,0 0-3 16,56-3-1-16,-33 0 0 0,-1 2-1 15,0-1-4-15,2 2-4 0,-1-2-17 0,2 2-28 16,-5-5-52-16,2 1-56 16</inkml:trace>
  <inkml:trace contextRef="#ctx0" brushRef="#br0" timeOffset="198814.4183">24401 17331 281 0,'0'0'54'16,"0"0"7"-16,0 0-19 0,0 0-9 0,0 0-4 15,0 0-10-15,0 0-6 0,0 0-4 16,0 0-6-16,0 0-4 0,-16-51-2 15,14 51-1-15,2-1 1 0,-1 1 2 16,-4 0 0-16,-3 8-1 0,-1 9 9 16,-4 6-10-16,-1-1 14 0,0 3-12 15,-1 2 2-15,2-3-2 0,-5 2-1 16,4-2 2-16,-3-1-1 0,0-1 2 16,0-1-1-16,1-1-1 0,-2-6 2 15,-3 3-1-15,1-4-1 0,0-3 0 0,-2-2-1 16,8-5 0-16,-4 1 3 0,7 0 0 15,-2-4-1-15,1 1 2 0,0-1-3 16,-2-5 2-16,7-2 0 0,0-8-3 16,4-2 2-16,3-1-1 0,0-2-1 15,7-3 0-15,3 6-2 0,4-1 0 16,0 3-1-16,1 1 1 0,-4 7 3 16,2-1-1-16,-3 4 2 0,0 2-3 15,0 0-1-15,3 2 3 0,3 2 0 16,0 6 1-16,1 4 0 0,-1 3-1 0,-1 0-1 15,-1 1-1-15,-2-2 0 0,0 3-5 16,0 2-3-16,0-3-9 0,1 2-6 16,0-2-10-16,1-3-13 0,-4-3-7 15,2-4-4-15,5-4-4 0,-1 0-2 16,6-2-2-16</inkml:trace>
  <inkml:trace contextRef="#ctx0" brushRef="#br0" timeOffset="199131.6228">24485 17210 286 0,'0'0'48'0,"0"0"-12"15,0 0-15-15,0 0-6 0,0 0-6 16,0 0-2-16,0 0 0 0,0 0-4 16,0 0 15-16,79 12-12 0,-64 9 9 15,-1 3 0-15,-3 2-11 0,-2 0 9 16,1 2-3-16,-4 0-5 0,-2 1 1 16,-2 3-2-16,-2 0-2 0,0 1 0 15,-6 1-3-15,-5-1 1 0,-4-1-5 0,-4 2-3 16,-3-1-15-16,-4 2-34 0,-4-2-59 15,-2-6-88-15</inkml:trace>
  <inkml:trace contextRef="#ctx0" brushRef="#br0" timeOffset="200031.8786">22450 17931 39 0,'0'0'17'0,"0"0"-3"0,0 0-5 15,0 0-1-15,0 0-4 0,79 7-2 16,-58-8 0-16,8 0-3 0,1-1 6 0,2 2-5 15,3 0 0-15,1 0 0 0,3 0-6 16,0 0 5-16,4 0 0 0,6 0-1 16,3-4 2-16,2 0-1 0,5-3 6 15,2-2-4-15,1 0-2 0,2-1 0 16,3 0 1-16,-1 2-1 0,-1 1 1 0,-2 1-2 16,0 1 1-16,-4 2-1 0,-1-1 3 15,-6 2 6-15,-2-3-6 0,-2 4 1 16,-5-1-4-16,-2 2 2 15,-4 0 0-15,-2 0 4 0,-6 0 1 0,-3 0-6 16,-7 0-2-16,-2 0 6 0,-1 0-3 16,-4 0 4-16,-2 0 2 0,0 0-6 15,-5 0 7-15,-1 0 9 0,1 0 4 16,-5 0 3-16,5 0-2 0,-1 0-9 16,4-1-3-16,-1-5 3 0,-3 4-5 0,0-1 1 15,-4 3-3-15,0 0-1 0,0 0-4 16,2 0 0-16,-1 0-3 0,1-2-2 15,-1 2-9-15,1 0-1 16,-1-2-11-16,0 0-11 0,1 1-15 0,-1-1-50 16</inkml:trace>
  <inkml:trace contextRef="#ctx0" brushRef="#br0" timeOffset="200590.6208">22383 18081 257 0,'0'0'79'0,"0"0"-23"0,0 0-18 0,0 0-15 16,0 0-8-16,0 0 0 0,0 0 5 15,0 0-8-15,0 0-3 0,57-15-4 16,-27 2-3-16,3 3 3 0,2 2 2 15,3-3-3-15,2 0 4 0,3 2-1 16,2-3-1-16,2 1 2 0,-1 3-1 16,4 4-1-16,4 0 1 0,-2 0-2 15,3 1-5-15,-2-1 1 0,1-5-1 16,0 0 1-16,1-1-1 0,1 0-2 16,3 0 2-16,0 0-1 0,1 1 3 0,-3 3 0 15,2 4-2-15,-2 2-2 0,0 0-1 16,-1 0 3-16,-3 0-3 0,-2-3 3 15,0 3 1-15,-4-3-4 0,-5 2 3 16,-5 1 1-16,-4 0-1 0,-4-5 2 16,-3 2-1-16,-6-1-1 0,-7-2 0 15,-6 1 0-15,-2 4-2 0,-5 1-2 16,0-2-1-16,0 2-7 0,4-5-13 16,-3 1-25-16,2-2-60 0,-1-5-82 15</inkml:trace>
  <inkml:trace contextRef="#ctx0" brushRef="#br0" timeOffset="208834.7173">20720 13969 280 0,'0'0'42'0,"0"0"-11"0,0 0-8 16,0 0-7-16,0 0-4 0,0 0-5 15,0 0-4-15,0 0-2 0,0 0-1 0,-27-12 0 16,25 10 0-16,2 2 0 16,-1 0 0-16,1-1 1 0,-2 1 3 15,2 0 3-15,0 0 3 0,0 0 1 16,0-2 0-16,6 2 0 0,6-2-3 0,5-1 0 15,-5-1-2-15,7 0-3 0,-5 1 0 16,-1 1-1-16,5-2-1 0,-3 2-1 16,-3-1-3-16,5 1 0 0,-7 1-3 15,1 1 0-15,1 0 3 0,0 0-4 16,7 0-3-16,-7 0-13 0,5 5-29 0,-8-2-41 16,-5 0-29-16</inkml:trace>
  <inkml:trace contextRef="#ctx0" brushRef="#br0" timeOffset="209096.784">20688 14220 441 0,'0'0'54'0,"0"0"-14"0,0 0-12 15,0 0-5-15,0 0-8 0,0 0-4 16,0 0-5-16,0 0-3 0,0 0-2 16,0 0 0-16,-12 4 0 0,13-4-1 15,13-1 0-15,5-4-2 0,7-2-1 16,-1 2-3-16,-1 2-5 0,1 1-5 16,-3 2-15-16,5 2-34 0,2 4-72 15,5 1-137-15</inkml:trace>
  <inkml:trace contextRef="#ctx0" brushRef="#br0" timeOffset="211572.8922">21535 14015 348 0,'0'0'40'15,"0"0"-12"-15,0 0-7 0,0 0-9 16,0 0-5-16,0 0-4 0,0 0 0 16,0 0-2-16,0 0 1 0,-25-60-2 15,32 55 0-15,5-3 0 0,-3 5-2 16,6-2 2-16,1 1-1 0,-4 4 1 0,7-2 0 16,-2 1 0-16,-5 1 0 0,6 0 0 15,-6 0-2-15,-6 0-1 16,1 0 1-16,-7 0-2 0,0 0 1 15,3 0 3-15,1 0 0 0,0 0 2 0,1 0 0 16,-5 0 1-16,0 0-1 0,0 0 0 16,0 0 1-16,1 0-2 0,-1 0-1 15,-1 0 0-15,-12 3 0 0,-7 1-1 16,-5 2 1-16,0-1 0 0,1 1 0 16,-1-2 0-16,2 3 1 0,7-4 1 0,-1 1-1 15,7-2 0-15,-2 1 0 0,3-2-2 16,5 1 2-16,0-1-2 0,4-1 0 15,-2 0-2-15,2 0 2 0,0 0-3 16,0 2 3-16,0-2 0 0,2 0 1 16,11 0-1-16,7 0-5 0,7 0-3 15,2 0-8-15,2-3-8 0,0-2-23 16,4 1-33-16,1-1-47 0</inkml:trace>
  <inkml:trace contextRef="#ctx0" brushRef="#br0" timeOffset="212035.1844">22022 13826 334 0,'0'0'36'16,"0"0"-17"-16,0 0-8 0,0 0-5 16,0 0-4-16,0 0-2 0,0 0-2 15,0 0 0-15,0 0 0 0,1-28-3 16,4 28 0-16,5-2 0 0,-5 2 1 0,6 0 2 16,4 0 1-16,-3 9 1 0,1 2-1 15,-4-1 3-15,-3 3-2 0,-4 3 3 16,-2 1 0-16,0 4-2 0,0-1 0 15,-4-3 0-15,-2 1-2 0,-1-8 4 16,0 3 1-16,1-6 3 0,0-1 6 16,-1 0 5-16,3-2 7 0,1-1 4 15,3-3-1-15,-4 0-6 0,-1 0-3 16,-2-5-6-16,1-1-4 0,3-5-2 16,-1-6-3-16,4 1 0 0,0-8-2 0,4 2-3 15,2 1 4-15,1 3-5 0,2 0 3 16,1 0-1-16,0 2-2 15,0 1-1-15,5 1-3 0,-1 2-5 16,3 1-7-16,3 4-22 0,3 4-40 0,1 3-58 16,1 3-116-16</inkml:trace>
  <inkml:trace contextRef="#ctx0" brushRef="#br0" timeOffset="212850.638">22418 15715 266 0,'0'0'56'0,"0"0"-12"0,0 0-4 15,0 0-6-15,0 0-6 0,0 0-3 16,0 0-5-16,0 0-7 0,0 0-4 16,-3-26-3-16,3 24-2 0,0 1-1 15,0-1 0-15,0 1-2 0,0-1 1 0,0 2-1 16,0-1-1-16,0 1 0 0,0-1 0 16,0 1 0-16,0 0 3 15,4 0 0-15,5 1 1 0,6 6 1 16,-1 6-3-16,-1 0 0 0,-1 1-1 0,-1 3 0 15,1 1 0-15,-3 1-2 0,-1 4 1 16,1 0 4-16,-5 5-4 0,-1 0 3 16,-3 6-3-16,0 1-2 0,-4 4 0 15,-8 0-2-15,-2 6 0 0,-5-1-3 16,0 0 1-16,-3-1-4 0,-1-6-6 0,0-4-19 16,3-1-25-16,-3-6-42 0,1 0-30 15,-1-5-42-15</inkml:trace>
  <inkml:trace contextRef="#ctx0" brushRef="#br0" timeOffset="213351.6326">21932 15750 305 0,'0'0'63'0,"0"0"-10"0,0 0-12 0,0 0-13 16,0 0-9-16,0 0-9 15,0 0-6-15,0 0-2 0,0 0 1 16,0 0-1-16,-21 29 7 0,12-1-4 0,0 6 5 15,2 2-7-15,0 4-1 0,1 0 0 16,2 3-2-16,-1 1 0 0,4-1-2 16,-1 1 2-16,2-3-2 0,0-4 1 15,2-1-2-15,5-8 2 0,2-3 0 16,5-4-2-16,1-3-1 0,6-3-1 0,2-2-8 16,5-5-15-16,1-6-38 15,1-2-60-15,-1 0-116 0</inkml:trace>
  <inkml:trace contextRef="#ctx0" brushRef="#br0" timeOffset="214878.679">21801 13912 132 0,'0'0'30'0,"0"0"-10"16,0 0-8-16,0 0-1 15,0 0 0-15,0 0 4 0,0 0-1 0,0 0 1 16,0 0 0-16,4-69 1 0,-3 65-5 16,1 1-1-16,-2 3-3 0,0-2-2 15,0 2 2-15,1 0 0 0,-1-1 3 16,2 1 6-16,-2-3 3 0,1 3 5 16,1 0 0-16,-1 0-4 0,6-2-2 0,-1 0-6 15,6-1-3-15,-2 2-4 0,3-2 1 16,4-2-3-16,-5 4-1 0,5-2 2 15,-4 3-3-15,-1 0 0 0,2 0 1 16,-4 0-3-16,7 0 1 0,-3 6 0 16,4 1-1-16,-3 3 0 0,-3 0 4 15,0 2-4-15,0 1 5 0,-1-1-4 16,-2 3 0-16,-1-5 0 0,-3 4-1 16,2 0 2-16,-4-4-1 0,2 7 1 15,-1 0-1-15,-3-7-2 0,1 7 3 0,-1-5-1 16,-1 1 0-16,0 3 0 0,0-4 0 15,0 5 0-15,-3-2 1 0,1-4-1 16,-4 4 0-16,-1-1 2 0,-1-1 0 16,1-1 0-16,0 0 2 0,2-5-3 15,1-4 5-15,1 1 2 0,3-4 4 0,0 0 6 16,0 0-1-16,0 0-3 0,-1 0-4 16,-2 0-5-16,-1-3-1 15,-1-8 0-15,1-5 1 0,2 5-1 16,-1-9 0-16,3 2-1 0,0-1 1 0,0-7-3 15,0 7 0-15,0 0-1 0,0 1 0 16,0-2 0-16,0 0 1 0,0 2-1 16,0-2 1-16,0 8-2 0,0-8-5 15,0 8 5-15,0 0-4 0,2-6 3 16,1 3 1-16,4-5-2 0,3 2-2 0,3 1 2 16,5 2-1-16,2 0 1 0,3 1 1 15,3 1-3-15,-1 1-2 0,2 4-5 16,2 2-16-16,0 6-24 15,0 0-70-15,1 5-120 0</inkml:trace>
  <inkml:trace contextRef="#ctx0" brushRef="#br0" timeOffset="217203.4623">23137 13650 336 0,'0'0'40'0,"0"0"-11"15,0 0-7-15,0 0-8 0,0 0-5 16,0 0-6-16,0 0-3 15,0 0-2-15,0 0-1 0,0 0-2 0,-47-13 2 16,30 26 2-16,-2 7 1 0,-1 5 0 16,0 2 1-16,-1 2-2 0,1 0 2 15,0 5 4-15,3 0-3 0,1 1 1 16,3-2-2-16,1-2-3 0,5-4 1 16,4-1 0-16,3-4 0 0,0-2 2 0,5-2-1 15,2-1 0-15,6-2 1 0,0-3-1 16,4-2 1-16,1-3 0 15,5-2-1-15,1-2 1 0,1-2-1 16,1-1 1-16,-1-1-1 0,-1-7 0 0,1-1 0 16,-2-2 1-16,-3-3 1 0,0-1 1 15,-3-1-1-15,-1 0 1 0,-1 1 1 16,-6 3-1-16,-4 0 0 0,0 5 2 16,-4 2 0-16,2 0 3 0,-3 5 2 15,0-4-4-15,0-1 0 0,0 1-5 0,-6-1 0 16,0 5-1-16,-4 0-1 0,-6 0 0 15,5 8 0-15,-5 2 0 0,4 3 0 16,4-5 0-16,1 5-2 0,1 1 1 16,3-4 0-16,0 8 1 0,1-7 1 15,1 2-1-15,1 0-1 0,0 1 1 0,0-3 1 16,0 1-2-16,1 1 0 0,2-4 1 16,0 1 0-16,-1-5 0 15,2 4 1-15,-2-3 0 0,-1-3 2 16,2 2 3-16,-3-5 1 0,0 0 0 0,0 0-2 15,0 0-2-15,0-8 0 0,-6-9 0 16,-1-2-1-16,-2 1 2 0,2 0-1 16,0 4 1-16,1-2-1 0,0 1 1 15,3 5-1-15,0-7 0 0,2 7 0 16,1-4-1-16,0-3 0 0,0 2 0 0,6-2-1 16,2 2 0-16,5 3-1 0,3 0 1 15,3 1 0-15,1 2 0 16,5 0 0-16,1 1-1 0,1 2 0 15,1-1 0-15,-2 3-1 0,1 1 1 0,-2 1-1 16,0 0 1-16,-1 1 1 0,-5 1-1 16,-2 0 0-16,-2 0 0 0,-4 0 2 15,1 0-2-15,-7 0 2 0,1 0-1 16,-6 0-1-16,0 0 2 0,0 0 0 16,0 0 0-16,0 0 0 0,-1 10 2 0,-10 4-1 15,-6 4-1-15,-1 0 1 0,-1-1-3 16,0-2 1-16,2 0 0 0,5-4 0 15,2 0 0-15,2-4 0 16,2 2 0-16,1-1 0 0,2-4-1 0,2 1 1 16,1 1 0-16,0 0 0 0,0 4 0 15,6 3 1-15,0-6-1 0,5 3 1 16,1-3-1-16,-2-4 0 0,4 3 0 16,-5-3-2-16,-2 2 1 0,3-2 1 15,-3 2 0-15,1-1 0 0,-5-3 0 0,0 2-1 16,-2 1 0-16,2 0 2 0,-2 0-1 15,-1 6 2-15,0-1-1 0,-4 0-1 16,-5 3 1-16,-1 0-2 0,-4-5 1 16,1 0-1-16,-3 1-2 0,3-3-5 15,2-3-6-15,0 1-14 0,1-3-41 0,5 0-67 16,0 0-120-16</inkml:trace>
  <inkml:trace contextRef="#ctx0" brushRef="#br0" timeOffset="217719.1794">24059 13836 328 0,'0'0'66'15,"0"0"-13"-15,0 0-11 0,0 0-6 0,0 0-9 16,0 0-5-16,0 0-2 0,0 0-7 16,0 0-5-16,0 0-3 0,-2-58-3 15,2 56-2-15,-2 2-1 0,-4 0 0 16,-4 0 0-16,-7 7 0 0,-5 8 0 16,3 5 4-16,-4 3-4 0,2 5 3 0,-1 1-3 15,0-2 0-15,0 0-1 0,2-1 0 16,3-2 2-16,-2-1-2 15,4-3 2-15,0-3 0 0,0-2 0 16,-2-3 1-16,2-1 0 0,1-5 0 0,-1-1 1 16,-3-5-1-16,0 0 2 0,-5-2-1 15,9-3 1-15,2-4-3 0,2-2 1 16,4 4-1-16,-2-8 1 0,5 5 1 16,1-3 0-16,2-5-1 0,0 1-1 15,6-3 0-15,5 2-2 0,1 4-1 0,5 1 2 16,1 2-2-16,1 2 2 0,-5 5 0 15,3-1-1-15,-2 5 1 0,2 0-1 16,3 0-1-16,-4 6 1 0,0 3 0 16,-1 2 0-16,-2 0-1 0,0 2-1 15,-2 2 0-15,2 0 0 0,-3 2-5 0,2 1-9 16,1 1-12-16,-1-1-16 16,0 0-20-16,2 0-26 0,-4-5-22 15,1 0-37-15</inkml:trace>
  <inkml:trace contextRef="#ctx0" brushRef="#br0" timeOffset="217991.6957">24265 13974 565 0,'0'0'44'0,"0"0"-16"0,0 0-10 15,0 0-8-15,0 0-8 0,0 0-1 16,0 0-2-16,0 0 0 0,0 0 0 16,83-9-4-16,-49 9-1 0,0 0-3 0,4 0-9 15,1 0-15-15,6 0-29 0,-2 0-72 16,2 1-110-16</inkml:trace>
  <inkml:trace contextRef="#ctx0" brushRef="#br0" timeOffset="224259.9275">24999 13830 60 0,'0'0'28'0,"0"0"2"15,0 0 6-15,0 0-2 0,0 0 0 16,0 0-5-16,0 0-5 0,0 0-6 0,0 0-4 16,29-46-6-16,-32 40-1 0,-4 0 1 15,-3 5 0-15,-5 1 2 16,-3 0-2-16,-4 2-1 0,3 8-4 15,-1 2-1-15,3 1 2 0,1 4 0 0,1 1-1 16,4 0 1-16,2 1-1 0,-1 2-3 16,1 0 0-16,3-1 1 0,1 0-1 15,0 0 1-15,0 0 0 0,2 0-1 16,0-5 0-16,1 4-1 0,1-7 1 16,1 2 0-16,0-1 0 0,0 1 0 0,0-1 0 15,0-2-1-15,3 1 1 0,1-3 0 16,3 1 0-16,0-6 1 15,1 2-1-15,5-3 0 0,4-1 0 16,0-2 0-16,7 0-1 0,-4-5-2 0,1-4 3 16,-1 0 0-16,-2-3 0 0,-1 1 2 15,-2-1-1-15,-5 3-1 0,2-2 1 16,-5 4 2-16,-1-1 2 0,1 1 1 16,-3 2-1-16,-1 2 1 0,-3 3 0 15,0-6-1-15,1 1 4 0,-1 1 5 0,2-1-1 16,-2 5 3-16,0-1-4 0,0 1-5 15,0-2 0-15,1 1-4 0,-1 1-3 16,0-2 0-16,0 2 0 0,-1 0-1 16,-9 2 1-16,0 7-1 0,-5 4 0 15,2 1 0-15,2 1 0 0,-2 2-2 16,1 1 1-16,0 0-2 0,1-1 3 16,2 1-1-16,3-6 1 0,1 1-2 15,-1-4 2-15,5-5 0 0,-1 2 0 16,2-6 0-16,-1 0 0 0,1 0 1 0,0 2 2 15,0-1 1-15,0-1 1 0,0 3-2 16,0-3 1-16,1-7-3 0,4-1 4 16,2-5-1-16,-3-2-1 0,0-1 2 15,4-2-3-15,-4 4 1 0,0 1-1 16,3-1 1-16,-2 5-1 0,-1-5 0 0,1 6 0 16,-2 0 0-16,-1-2-1 0,1 1 1 15,3 0-1-15,-5 5 1 0,2-4 0 16,-1 3 0-16,-1 1 1 15,4-4 0-15,-4 4-2 0,0-1 1 0,1 2-1 16,-2 3-1-16,1-5 1 0,1 1 1 16,-1 0-2-16,2 1-1 0,0-1-1 15,1 1-3-15,5-1 4 0,4-2-2 16,4 3 2-16,-2 1 1 0,4 1-2 16,1 1-3-16,-3 0 3 0,6 0 0 0,-8 0 1 15,2 3 3-15,-2 0-1 0,-4 0-1 16,5 0 1-16,-6-2-1 15,-6-1-1-15,2 2 2 0,-6-2 0 16,0 0 2-16,0 0-1 0,2 0 1 0,-1 0-1 16,-1 0-1-16,2 0 1 0,-2 0-1 15,0 4 1-15,-5 6-1 0,-3 0 1 16,-2-1-1-16,1 4 0 0,0-3 2 16,2 4-2-16,-3 1 0 0,4-3 0 15,-1 2 0-15,1 1 0 0,0 0 0 0,1 0 0 16,2 2 0-16,0-7 0 0,1 4 0 15,2 0 0-15,0 0 0 0,0-1 0 16,0-1 0-16,3-3 0 16,2 1 2-16,0-1-2 0,2-3 0 0,1 1 1 15,-1-1-1-15,0-1 2 0,-4-3-2 0,3 1 1 16,-6-3 0-16,0 0-1 0,0 0 1 16,1 1 0-16,1-1 0 15,-1 1-1-15,-1-1-1 0,2 2-2 16,-2-2-3-16,-2 3-10 0,-11 0-22 0,-3 2-43 15,-7 1-38-15,9-2-60 0</inkml:trace>
  <inkml:trace contextRef="#ctx0" brushRef="#br0" timeOffset="224995.6608">25757 13919 104 0,'0'0'40'0,"0"0"-1"0,0 0-1 0,0 0-2 16,0 0-2-16,0 0-4 0,0 0 4 15,0 0-5-15,0 0-5 0,10-50 2 16,-10 44-10-16,0 1 2 0,0 5-7 16,-1-3-4-16,-2 0-4 0,-6 3-1 15,-2 0 4-15,-4 6-5 0,-1 9 4 16,-1 4-5-16,-1 1 0 0,1 2 1 16,0 2 0-16,-2 1-1 0,2 1-1 15,1-1 1-15,0 0-2 0,3-1 2 16,0-1 0-16,-2 0 0 0,2-2 1 0,-2-2-1 15,1 0 0-15,-1-3 1 0,1-2-1 16,3-5 1-16,1 0-1 0,3-5 2 16,-2-1 1-16,-1-1-1 0,5 0 0 15,-3-2 0-15,3 0-1 0,-5 0 1 16,3-4 1-16,1-3-2 0,2-2 1 0,1-2-2 16,0 1 1-16,3-2 1 0,0-5-2 15,0 4 0-15,6-6 2 0,3 3-1 16,2 2 0-16,4 0-1 15,1 2-1-15,2 0 1 0,1 1-1 0,-6 5 1 16,1 2-1-16,-3 2 0 0,0 2 1 16,7 0-2-16,-5 6-1 0,4 3 2 15,-4 5-2-15,-2 1 1 0,0 1-1 16,-4 2 1-16,0 0-3 0,0 0 2 16,-1 2-1-16,0 0-3 0,-3-7-5 0,1 2-6 15,-1-4-13-15,0-2-18 0,3 3-28 16,-2-7-23-16,2 2-58 0</inkml:trace>
  <inkml:trace contextRef="#ctx0" brushRef="#br0" timeOffset="225294.3943">25819 13790 313 0,'0'0'45'15,"0"0"-17"-15,0 0-9 0,0 0-3 0,0 0 2 16,0 0 0-16,0 0-7 0,0 0 2 16,46 85-4-16,-40-55-1 0,0 1-2 15,-3 4-3-15,0 3 0 16,0 3-2-16,-3 3-1 0,0 4-2 0,-7 5 0 15,-2 2 1-15,-1 0 0 0,-6-2 0 16,0 0 0-16,-6-1-2 0,-4-2-10 16,-4 0-22-16,-5-2-57 0,-6-1-93 15</inkml:trace>
  <inkml:trace contextRef="#ctx0" brushRef="#br0" timeOffset="225960.0441">22981 13433 120 0,'0'0'57'0,"0"0"4"0,0 0-4 16,0 0-7-16,0 0-7 0,0 0-8 15,-80-36-6-15,64 36-5 0,0 1-7 16,-7 12 0-16,-1 6-3 0,-2 7 0 0,-3 9 1 16,-3 6-3-16,-1 6 0 0,-2 4-2 15,-1 4-1-15,-2 1 2 0,1 4-5 16,3-1 1-16,2 0-3 0,5 2-3 15,4 1 1-15,4 2-2 0,6-1 0 16,4 0 0-16,9-1 0 0,2-3-2 16,12-3 2-16,8-2 3 0,4-4-4 15,7-4 1-15,8 0-4 0,4-3-4 16,5-2-7-16,6-2-27 0,5-1-48 16,3-3-78-16,2 0-112 0</inkml:trace>
  <inkml:trace contextRef="#ctx0" brushRef="#br0" timeOffset="226920.081">21692 14742 133 0,'0'0'53'16,"0"0"-8"-16,0 0-14 0,0 0-12 15,0 0-11-15,0 0-4 0,0 0 1 0,0 0 3 16,0 0 12-16,2-11 7 0,12 11 7 16,6 6 1-16,5 2-2 15,2 1-6-15,5-1-3 0,5-1-8 16,4-1-3-16,4 1-4 0,4-5-3 0,5 1-2 15,2-3-2-15,5 0-1 0,5 0 0 16,4 0 0-16,2 0 1 0,6 0-2 16,2-1 0-16,5-2 1 0,5-2-1 15,2-1 0-15,5 2 0 0,2-4-1 16,4 2 1-16,2-1 0 0,0-3 0 0,1 3 0 16,0-4 0-16,-1 2-4 0,-1-1 3 15,1-3 1-15,-2 2-1 0,-4 0 1 16,-2-2-3-16,-3 1-1 15,-6 2 1-15,-3-1-2 0,-4 3-4 0,-6 1-3 16,-7 1-12-16,-4 2-13 0,-9 3-18 16,-5 1-18-16,-8 0-23 0,-5 0-24 15</inkml:trace>
  <inkml:trace contextRef="#ctx0" brushRef="#br0" timeOffset="228334.7889">22551 14947 268 0,'0'0'58'0,"0"0"-12"0,0 0-4 15,0 0-3-15,0 0-5 0,0 0-6 16,0 0-7-16,0 0-9 0,0 0-2 16,0 0-5-16,-4-49-3 0,4 38 0 15,0-1-2-15,9 2 0 0,3-3-2 16,-1 8 2-16,3-2 0 0,1 3-1 16,-4 2 0-16,6 1 0 0,2 1 0 15,-4 0-1-15,5 7 1 0,-4 3-2 0,-2 2 2 16,-4 5 0-16,-1 1 0 0,-2 1 0 15,-2 4 0-15,-4 3-2 0,-1 0 4 16,-1 1-1-16,-9 2 0 0,-3-1 0 16,-3-1 0-16,-3-3 4 0,-1-1-3 15,-3-4 3-15,2-1-3 0,5-9 0 16,8-2 1-16,-1-2 1 0,4-4 3 16,0 0 1-16,2 1 2 0,3-2-1 15,-1 0 1-15,1 0-1 0,0 0-2 16,0 0-3-16,0 0-2 0,0 0 0 0,0 0-1 15,0 0 0-15,1 0-2 0,10-3 0 16,4-3 0-16,1 3-1 0,4-2 0 16,-4 2-8-16,0 1 6 0,4 1-3 15,2 1-2-15,5 0 5 0,1 0-14 16,1 0-13-16,0 1-20 0,1 1-32 0,3 0-26 16,-2-2-27-16</inkml:trace>
  <inkml:trace contextRef="#ctx0" brushRef="#br0" timeOffset="228803.5981">23381 14871 343 0,'0'0'72'0,"0"0"-16"15,0 0-12-15,0 0-16 0,0 0-7 0,0 0-7 16,0 0-7-16,0 0-4 0,0 0-3 16,0 0-1-16,12-11 0 0,-12 11-2 15,-7 11 2-15,-4 7-1 0,-6 8 2 16,-2 0-1-16,-4-1 1 0,-3 2-2 16,-1-4 0-16,-2 0-1 0,0-1 1 15,1-4 0-15,1-3 1 0,1-3 1 0,0-3 0 16,9-3 1-16,-1-2 1 0,8-3-2 15,-2-1 3-15,2 0-1 0,3-1-1 16,-2-4 1-16,5-3-2 0,0 1 0 16,2-3 0-16,2-4 0 0,0-1 1 15,5-3 0-15,3 2-1 0,4 0 0 16,2 1-1-16,3 2 1 0,3-1 0 16,1 3 1-16,2 2-1 0,2 0 0 15,-2 6 0-15,2 2-2 0,-1 1 1 16,2 1-1-16,0 8 1 0,-3 3-1 0,2 4 1 15,-3 0-1-15,-2 1-2 0,-3 3 0 16,0-1 0-16,0 3-3 0,-3-2-5 16,0 0-11-16,4 0-26 0,-8-6-50 15,6 0-54-15</inkml:trace>
  <inkml:trace contextRef="#ctx0" brushRef="#br0" timeOffset="229467.6484">23164 14448 215 0,'0'0'60'15,"0"0"-5"-15,0 0-12 0,0 0-4 16,0 0-8-16,0 0-4 0,0 0-5 0,0 0 0 16,0 0-4-16,-34-69 0 0,34 49-7 15,2-7-3-15,9-2-4 16,6-1-4-16,4-5 2 0,8-2-2 15,6-2 1-15,6-2 0 0,6-3 0 0,4-3-2 16,3-1 2-16,2-4-1 0,3-3-4 16,0-1 1-16,1-2-4 0,-4 2 4 15,2 1 0-15,-3 2 0 0,-4 8-1 16,-4 5-6-16,-3 8-5 0,-7 8-16 16,-6 4-28-16,-11 8-53 0,-6 4-90 0</inkml:trace>
  <inkml:trace contextRef="#ctx0" brushRef="#br0" timeOffset="230131.3594">25031 14400 260 0,'0'0'60'0,"0"0"-10"0,0 0-10 15,55-92-10-15,-39 63-3 0,4 0-5 16,2-3-5-16,1 0 2 0,3 0-5 16,2-1-2-16,2-1-5 0,2 3-3 15,0-3-2-15,-1-1-1 0,1 2 1 16,1-3-7-16,2-2 4 0,3 1-5 16,2-3 3-16,2 1-1 0,1-2-2 15,1-2-1-15,-5 3-5 0,-1 2-1 0,-5 4-10 16,-8 7-15-16,-4 6-24 0,-9 9-39 15,-4 4-50-15</inkml:trace>
  <inkml:trace contextRef="#ctx0" brushRef="#br0" timeOffset="232278.8796">25932 14491 312 0,'0'0'58'0,"0"0"-14"15,0 0-6-15,0 0-10 0,0 0-4 16,0 0-6-16,0 0-3 0,0 0-5 16,0 0-2-16,10-16-5 0,2 7 0 15,-1 1-3-15,8 0 1 0,0 1 1 16,1 1-2-16,2 0 0 0,-2 0-1 16,2 1 1-16,2-1-1 0,1 1 1 15,-2-1-1-15,3 0 1 0,0 0 0 16,-3 2-3-16,-7 1 1 0,-4 1-2 0,-7 2-3 15,0 0-5-15,1 0-8 0,-2 0-23 16,2 2-40-16,-8 9-46 0,-9 8-69 16</inkml:trace>
  <inkml:trace contextRef="#ctx0" brushRef="#br0" timeOffset="232500.4424">25834 14673 291 0,'0'0'60'16,"0"0"-15"-16,0 0-9 0,0 0-9 15,0 0-4-15,0 0-7 0,0 0-7 16,0 0-2-16,83-4-5 0,-52 0-1 16,1-3-1-16,-1 3-2 0,3-2-2 0,0 4-3 15,0-3-4-15,1 1-5 0,-1 1-21 16,3-1-39-16,-4 0-47 0,1-1-67 15</inkml:trace>
  <inkml:trace contextRef="#ctx0" brushRef="#br0" timeOffset="232979.1883">26684 14305 392 0,'0'0'60'0,"0"0"-12"0,0 0-12 16,0 0-10-16,0 0-6 16,0 0-6-16,0 0-4 0,0 0-5 15,0 0-3-15,-12-55-2 0,11 53-1 16,1 2 1-16,-6 0-1 0,-5 0 0 0,-2 5 1 15,-2 6-1-15,-1 4 1 0,3 3-1 16,-1 3 1-16,1-2 0 0,-2 2 0 16,2-2 0-16,2 1 1 0,2-2-1 15,3-2 0-15,2-1-1 0,1 0 1 16,1-3 3-16,2 6-2 0,0-2 4 0,0-7-5 16,8 4 2-16,2-3-2 0,4-3 0 15,5 0 1-15,3-2-1 0,1-5 1 16,1 0 0-16,0-5 0 15,-1-4 0-15,0-3 0 0,-4-1-4 0,0-3 6 16,-5 2-3-16,-4 1 7 0,-4 0 0 16,-3-4 0-16,-2 0 0 0,-1-5 0 15,0 1-2-15,-5 0-1 0,-7 1-1 16,-4 2-2-16,0 2-1 0,-4-1-2 16,-2 5-3-16,2 3-4 0,3 4-15 0,5 5-41 15,-1 0-86-15,7 12-144 0</inkml:trace>
  <inkml:trace contextRef="#ctx0" brushRef="#br0" timeOffset="268587.5925">3230 17290 331 0,'0'0'58'0,"0"0"-18"16,0 0-11-16,0 0-3 0,0 0-6 16,0 0-6-16,0 0-4 0,0 0-9 15,0 0-1-15,-14 0-4 0,14 0-5 16,0-3 6-16,0-4-9 0,11-3 12 16,2 0-3-16,0 2 0 0,3 5-2 0,3 1 3 15,3 2 2-15,5-2 1 0,2 2 0 16,-1-2 0-16,-1-1-11 0,2 0 11 15,0-1-1-15,0 1 0 0,-2-2-1 16,-1 2-1-16,3-2-4 0,-4 3-5 16,1-5-2-16,0 3-7 0,-9 2-5 15,1-2-1-15,-7 3-10 0,-7-1-5 16,2 2 1-16,-6 0-5 0,0 0 0 16,0 0-3-16,2 0-21 0</inkml:trace>
  <inkml:trace contextRef="#ctx0" brushRef="#br0" timeOffset="268891.0445">3230 17533 280 0,'0'0'44'0,"0"0"-8"0,0 0-12 15,0 0-8-15,0 0-4 0,0 0-10 16,0 0-2-16,0 0-2 0,0 0 1 16,-7 8 4-16,7-8 3 0,1 0 3 15,14 0-1-15,2-3-3 0,9-2 0 16,-1-1-4-16,-2-1-1 0,0 2 0 0,0-4 0 16,-1 1 2-16,1-4-3 0,0 5-6 15,-1-2-4-15,-3 2-5 0,-1 2 3 16,0-2 2-16,-1-1-9 15,1 1-24-15,-1-4-22 0,-4 5-24 0,0-1-3 16</inkml:trace>
  <inkml:trace contextRef="#ctx0" brushRef="#br0" timeOffset="269140.8628">3221 17665 284 0,'0'0'44'0,"0"0"-5"15,0 0-6-15,0 0-4 0,0 0-6 16,0 0-7-16,0 0-3 0,77-30-4 16,-51 13-2-16,3 2 2 0,0 2-9 15,-2 0 1-15,4 4-1 0,-1 2-2 0,5-1 0 16,1 3-3-16,6-1 2 0,3 5-11 15,6-4-20-15,2 2-73 0,2-3-132 16</inkml:trace>
  <inkml:trace contextRef="#ctx0" brushRef="#br0" timeOffset="283947.7447">26789 14177 5 0,'0'0'11'0,"0"0"1"0,0 0-1 16,0 0 0-16,0 0 2 0,0 0 0 15,0 0-1-15,0 0 1 0,0 0-3 16,0-27-3-16,0 25 0 0,0 1 0 16,0-1-2-16,0 1 0 0,0-1-3 0,0 1-2 15,0-1-2-15,0 1-1 0,0-1 1 16,0 2 3-16,0 0 2 0,0 0 1 15,0 0 0-15,0 2 1 0,0 5-1 16,0 7-1-16,0 7 1 0,0-3-2 16,0 2 4-16,0-2 3 0,0-4 2 15,0 0-2-15,0 4 0 0,0-6 0 16,0 5 2-16,0-5 0 0,0 1 0 16,0-2-4-16,0 1-1 0,2 6-1 15,-2-4 1-15,0 6 2 0,0 0 0 0,0 1 1 16,0 6 1-16,-2-1-7 0,-2-2 2 15,1 0-5-15,0 1-3 0,-2-1 5 16,0 0-4-16,1 1 4 16,1 0-1-16,0 3-1 0,0-2 0 0,0 1 0 15,2 0 0-15,-1 1 1 0,1-3 1 0,-2 2 1 16,3-4-2-16,0 1 0 16,0-2-1-16,3 1 2 0,0-2-2 15,0 0 0-15,0 2 1 0,1 0-2 16,-1 1 4-16,-2 2-3 0,1 0 2 0,-2 3-1 15,0-1 0-15,-2 3 2 0,-3 0-3 16,-4 1 1-16,-1 2-1 0,0-1 0 16,-1 1-1-16,0-1 1 0,1 0 0 15,1-1-2-15,1 0 2 0,2-3-1 16,1-3 2-16,4-8 1 0,0 2-1 0,1-3 1 16,0-1 0-16,1 0-1 0,2-1 2 15,1 0 0-15,-1-5 0 0,3 6 0 16,-2-1-1-16,-1-6 1 15,3 6-3-15,-3 0 1 0,0-4 1 0,0 4 0 16,-2-4 8-16,-1 2-4 0,2 6 4 16,-2-8-4-16,0 10-2 0,0-3-1 15,0 0-2-15,-2 4 1 0,1-1 0 16,-1-5-1-16,-1 2-1 0,2 1 0 16,1-6 0-16,-2 9-1 0,2-3 2 0,0 1-1 15,0-2 0-15,0 2-1 0,0-2 1 16,0 1-1-16,0-1 0 0,0 0 2 15,0 0-1-15,0-4 0 16,0 5 0-16,2-2 0 0,-2-5 0 0,1 5-1 16,1-6 2-16,-2 0 0 0,1 2-1 15,-1-1 0-15,0 3 2 0,0-4-1 16,0 1-1-16,0 0 2 0,0 0 0 16,-1 0-1-16,-1-2 0 0,1-6-1 15,-1 9 0-15,2-8 1 0,-1 6 2 0,-1 1-3 16,2-8 4-16,0 2-6 0,0-1 0 15,0 2 1-15,0-2-1 0,0 2 2 16,0-7 1-16,0 0-1 0,0 0 0 16,0 5-2-16,0 1 0 0,0 1 2 15,0-2 1-15,0 0 1 0,0 1-3 0,0 0 2 16,0 5-2-16,0-5-1 0,0-1 2 16,0 1 0-16,-1-2-2 15,1 1 2-15,-2 0-1 0,1 6 1 16,0-6-1-16,-1 4 0 0,1 2 0 0,-1-7 0 15,1 8 1-15,1-6 1 0,0 6-1 16,0 2 0-16,0-3 0 0,0 3 0 16,0-11 0-16,0 9-1 0,0-6 1 15,0 0 0-15,0 4-1 0,0-4 0 16,0-1-1-16,0 1 2 0,0-6-1 0,0 0 1 16,0 0 1-16,0 1 1 0,0 1-2 15,0 0 1-15,0 1-1 0,0-3-1 16,0 1 1-16,0 1 0 0,0-1 0 15,0 3 0-15,0 1-2 0,0 2 1 16,0 0-1-16,0-3 0 0,0 1-2 16,0 0-1-16,0-1-2 0,0 2-1 15,0-6-7-15,0 5-11 0,1 1-27 16,4 2-25-16,0 1-35 0</inkml:trace>
  <inkml:trace contextRef="#ctx0" brushRef="#br0" timeOffset="284752.5406">26688 16891 14 0,'0'0'8'0,"0"0"0"0,0 0 0 0,0 0 3 15,0 0 1-15,0 0 2 0,0 0-1 16,0 0-1-16,0 0-1 0,0 0-4 15,77-7 0-15,-53 7-2 0,1 0-3 16,-2 3-1-16,3 1 1 0,2-2-1 16,-1 1 0-16,4-2 1 0,0 2 0 15,1-3-1-15,3 0 1 0,0 0-1 16,4 0 1-16,0 0-1 0,3 0 1 16,4 0 3-16,0 0 0 0,3 0-2 15,1 2 2-15,2-2-3 0,0 0-1 0,1 0 1 16,-1 0-4-16,2-5 4 0,-2-1-2 15,0-1 0-15,0-3 1 0,0 3-1 16,-3-3 1-16,0 3 0 0,-5-2-1 16,-1 2 0-16,-5 2 0 0,-4-2 0 15,0 0-1-15,-2 1-1 0,-4 2 0 0,1 1 1 16,-1 0-2-16,1 3 3 0,-3 0-4 16,1 0-2-16,0 0 0 15,-2 3-2-15,1-3 0 0,2 4-2 16,-1-3-4-16,2 1-9 0,3 0-8 0,3-2-10 15</inkml:trace>
  <inkml:trace contextRef="#ctx0" brushRef="#br0" timeOffset="289055.7713">26742 14001 55 0,'0'0'21'0,"0"0"4"16,0 0 6-16,0 0-1 0,0 0 0 15,0 0-4-15,0 0-7 0,0 0-3 16,0 0-7-16,0 0-5 0,8-51-3 16,-8 49-1-16,0 2-1 0,0 0 3 15,0 0 1-15,-4 9-3 0,-1 5 3 0,-4 5-3 16,1 0 0-16,0-1 0 0,1 0-1 15,1 1 1-15,1-6 1 0,0 1-1 16,-1 1 1-16,2-6-1 0,-1 0-2 16,1-1 4-16,2-4 0 0,1 1 1 15,0-1 6-15,1-4 7 0,-2 0 6 16,2 0 2-16,0 0-3 0,0 0-9 0,0 0-6 16,0-1 0-16,0-13-3 15,3-2 2-15,4-7-2 0,2 3 2 16,-1 0-2-16,1-1 2 0,0 1-1 0,1 0 1 15,-1 1 0-15,-2-1 0 0,0 6-3 16,0-1 3-16,-4 6-2 0,0-2 3 16,2 2-2-16,-4 5 0 0,0 1 0 15,1-3-3-15,-1 4 0 0,1-3-2 16,1 3 0-16,-3 2-1 0,0-2-1 0,0 2 3 16,1 0 0-16,5 0-2 0,0 4 4 15,1 7-2-15,0 0 0 16,-1 2 0-16,-2 2 0 0,0 2 0 15,1 6-2-15,-1-3 2 0,1 1 2 0,-1-1-2 16,-1-2 0-16,2 2 0 0,-2-2-2 16,2 0 2-16,-1-5-1 0,1 0 1 15,-1-4-1-15,0 0 0 0,3 0 2 16,1-1-2-16,-1-2 2 0,-4-3 0 16,1 0-4-16,-4-3 5 0,0 0 0 0,0 0 1 15,2 0 1-15,-1 2-2 0,-1-2-2 16,0 0 0-16,0 0 0 0,-7-4-2 15,-9 0 1-15,-6 0-2 0,-1 1-1 16,-1 3 0-16,-1 0-5 0,-4 6-4 16,0 3-4-16,-1 1-15 0,-2 4-31 15,1-2-33-15,4 3-68 0</inkml:trace>
  <inkml:trace contextRef="#ctx0" brushRef="#br0" timeOffset="289919.171">26299 13441 312 0,'0'0'52'0,"0"0"-18"16,0 0-10-16,0 0-7 0,0 0-9 16,0 0-5-16,0 0-4 0,0 0-5 0,0 0-3 15,0 0-1-15,-17-23 2 0,17 23 4 16,0 0 3-16,6 3 2 0,4 8 0 15,0-2 0-15,0 1-1 0,-3 3 1 16,-1-6-1-16,3 4 0 0,-3-5 1 16,-2-3 0-16,-1 1 3 0,0-3 0 15,1 0 2-15,5-1 1 0,7 0 0 16,-3-1-2-16,5-10 1 0,-2 1-4 16,2-4 2-16,-4 0 0 0,2 0 0 15,-1 1-1-15,-3-1 2 0,-3 5-1 0,0-2 1 16,-3 4 0-16,-1-1 3 0,1 1-1 15,-4 2 1-15,1 2-3 0,-3 3 1 16,0-2-4-16,0 2-4 0,1 0 0 16,1 0 2-16,-1 0 0 0,3 0 0 15,6 2 1-15,-1 6-1 0,3 5 3 16,-1 1-2-16,-2 3 2 0,0 1 0 0,-2 2 0 16,1 2 0-16,-2 5 1 15,-1 1 1-15,-2 2-2 0,-3 2-1 16,0 3 0-16,-2 0-2 0,-4 0 1 0,-1 0 0 15,-1-1 1-15,0-2 1 0,-1-1-2 16,-1-3 3-16,-1-6-3 0,1-2-1 16,2-9 2-16,-2 1 1 0,5-6-1 15,-4-2 1-15,-5 1 0 0,5-1 1 16,-7-1-1-16,0-3 2 0,-1 0-2 0,1 0 2 16,0-3 1-16,3-4-1 15,1-2 0-15,-1-1-1 0,4-2 0 16,5 3-7-16,1-6 6 0,3-5-8 15,0-2 4-15,10-7 0 0,9 0-3 0,6-3-1 16,7-1-4-16,9-2-3 0,7-2-17 16,6 2-54-16,2-1-88 0,0-1-106 15</inkml:trace>
  <inkml:trace contextRef="#ctx0" brushRef="#br0" timeOffset="295002.3274">25774 17655 257 0,'0'0'57'0,"0"0"-8"16,0 0-10-16,0 0-2 0,0 0-7 15,-7-85-7-15,10 76-5 0,0-2-8 16,0 2-2-16,0 4-8 0,3-2 1 16,-2-2-1-16,4 4-3 0,3-4 2 0,-4 3 2 15,7-2-1-15,-5 6-1 16,1 0-1-16,7 0-2 0,-2 2 3 16,1 0-1-16,-4 6 1 0,-1 3 0 15,-2 3 0-15,-1 5-1 0,-2 3 3 0,0 0-1 16,-5 5 0-16,-1 3 0 15,0-4 1-15,-7 3 0 0,-3 1 1 0,-3-1 0 16,-4 0 0-16,-2 1 1 0,1-3-2 16,-2-1 1-16,9-8 0 0,-2-4-2 15,6-6 4-15,2-1 1 0,2-4-1 0,3-1-1 16,-1 0-4-16,1 0 1 0,3-9-1 16,8-9 0-16,8-8 1 15,1 0-1-15,2 1 0 0,3-1 1 16,-2 3 0-16,0-1 1 0,-4 1 0 0,-1 2-3 15,-1 1 3-15,-2 3 1 0,-5 2-2 16,0 3 3-16,-4 3-2 0,-3 5-1 16,0-1 2-16,-2 3 1 0,1-3-2 15,-1 3 2-15,2-3 0 0,-3 5 0 16,0-1-2-16,0 1 0 0,0-2-1 0,2 2 0 16,-2 0-1-16,0 0 3 0,1-3-3 15,-1 3-1-15,0-2-1 16,0 2 1-16,2 0 2 0,-2 0 1 15,0 0 1-15,-3 13-3 0,-5-1 0 0,0 6 0 16,-1 2 1-16,2-4 1 0,1 2 0 16,2 2-1-16,1-6 1 0,1 4 1 15,2 1-2-15,2 0 0 0,5 1 0 16,2-1-5-16,5-7 5 0,2-1 0 16,3-4-2-16,0-2 1 0,4 0-1 0,-1 0-6 15,1-5-4-15,-4 0-13 0,2-5-19 16,-6-5-42-16,2-7-43 0,-5-4-104 15</inkml:trace>
  <inkml:trace contextRef="#ctx0" brushRef="#br0" timeOffset="295353.1091">25571 17297 309 0,'0'0'46'16,"0"0"-2"-16,0 0-13 0,0 0-11 0,0 0-8 15,0 0-5-15,97-62-11 0,-73 57 9 16,5-1 2-16,0 1-4 0,1 3-1 16,4 2 0-16,-1 0-2 0,2 0 2 15,0 0-1-15,0 0-5 0,0 0-9 16,-3 0 12-16,-2 0 9 0,-1 5-16 0,-2-2 5 16,2 2-25-16,-5-4-34 0,2-1-47 15,-8 0-78-15</inkml:trace>
  <inkml:trace contextRef="#ctx0" brushRef="#br0" timeOffset="295739.8197">26386 17735 317 0,'0'0'73'0,"0"0"-13"0,0 0-9 16,0 0-16-16,0 0-9 0,0 0-8 15,0 0-8-15,0 0-2 0,0 0-6 16,-23 2-2-16,23-7 2 0,9 0-2 16,6-2 0-16,6-1 2 0,2 2-3 15,2 2 0-15,-1-2-1 0,3-2-1 0,1 2 1 16,1 1-1-16,1 1-2 16,-3 0-6-16,0 2-7 0,-3 2-12 15,-6 0-26-15,-5 3-26 0,-4 1-30 16,-6-1-9-16,-2 7-19 0</inkml:trace>
  <inkml:trace contextRef="#ctx0" brushRef="#br0" timeOffset="295936.831">26402 17899 246 0,'0'0'57'0,"0"0"-11"0,0 0-9 15,0 0-4-15,0 0-6 16,0 0-5-16,0 0-7 0,0 0-6 15,0 0-6-15,58-8 0 0,-39 8-8 0,6-4-4 16,-1-2 2-16,3 1-4 0,1 1-7 16,2 4-8-16,1-3-6 0,0 1-8 15,3 1-23-15,-2-1-13 0,1-6-28 16</inkml:trace>
  <inkml:trace contextRef="#ctx0" brushRef="#br0" timeOffset="296358.7945">27123 17740 268 0,'0'0'80'0,"0"0"-14"0,0 0-10 15,0 0-8-15,0 0-10 0,0 0-14 0,0 0-7 16,0 0-10-16,0 0 0 0,0 0-2 15,-89-40-2-15,66 52 2 0,3 0-2 16,4 4-3-16,1-1 1 0,5-1 0 16,3-4 1-16,1 4 1 0,3-3-2 15,-1-1 2-15,3 2 0 0,1-1-6 0,0 4 6 16,0-6-5-16,6 6 0 0,2-3 4 16,1 1-2-16,5 1 2 15,-1-3-1-15,-3-3 0 0,4-6-1 16,3-2-2-16,-6 0 4 0,7 0-2 0,-3 0-2 15,-2-6 3-15,2-1 0 0,-7-1 3 16,-3-1-2-16,-2-4 0 0,0-4-2 16,-3-3 0-16,0-2 1 0,0-3 4 15,-2 2 4-15,-4-1-2 0,-1 2 3 16,1 5 0-16,-4 3-5 0,2 1-2 0,0 5-2 16,-6-3-4-16,7 7-7 0,-5 4-14 15,-7 4-51-15,2 4-113 16,-8 3-104-16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5:14:23.607"/>
    </inkml:context>
    <inkml:brush xml:id="br0">
      <inkml:brushProperty name="width" value="0.05292" units="cm"/>
      <inkml:brushProperty name="height" value="0.05292" units="cm"/>
      <inkml:brushProperty name="color" value="#FF0000"/>
    </inkml:brush>
  </inkml:definitions>
  <inkml:trace contextRef="#ctx0" brushRef="#br0">19844 12843 183 0,'0'0'56'0,"0"0"-3"0,0 0-2 16,0 0-6-16,0 0-8 0,0 0-7 16,0 0-7-16,-23-79-6 0,21 74-3 15,0 1-5-15,2 4-3 0,0-2-1 0,0 2-4 16,-2-1-2-16,2-1-2 0,0 2-4 16,0 0 3-16,0-3 1 0,0 3 2 15,0 0 2-15,0 12-1 0,7 6 1 16,1 5 0-16,-1-1-1 0,0-3 0 15,3 1 1-15,-1-3-1 0,-3-5 0 16,1 0 0-16,0-6 1 0,0 0 0 16,1-1 2-16,2-3 2 0,8-1 0 15,1-1 1-15,6-5-3 0,0-5 0 16,-1-7 0-16,1-1 0 0,0-4 0 0,0-3 0 16,3-3-2-16,1 1 1 0,3-3-3 15,5-2 0-15,1-3-1 0,2 2-1 16,-1-2-3-16,1 4-5 0,-5 4 0 15,-6 4-7-15,-10 10-7 0,-7 5-20 16,-7 5-23-16,-5 3-29 0,0 0-28 16</inkml:trace>
  <inkml:trace contextRef="#ctx0" brushRef="#br0" timeOffset="438.7146">19723 12851 431 0,'0'0'39'0,"0"0"-6"0,0 0-8 0,0 0-10 16,0 0-8-16,0 0-7 0,0 0-5 15,0 0 0-15,0 0 1 0,-13-17 1 16,13 33 5-16,0 6-1 0,0 8 0 16,2 1-1-16,3 0 1 0,-2 1 0 15,1 0-1-15,2-3 1 0,-2-3 0 0,0-2 0 16,2-4 1-16,2-2 4 0,0-3-5 16,-1-4 5-16,4-2-5 0,1-5 0 15,-1-1 1-15,7-3-2 16,3 0 3-16,5-9-6 0,9-7 6 0,1-4-6 15,4-6 4-15,-1-3-1 0,2-3 0 16,0-1 0-16,-1-4 0 0,0 3 0 16,-1-1 0-16,3 1 0 0,-1 3-1 15,-4 3 1-15,1 5-3 0,-7 5 0 16,-4 5-4-16,-9 5-2 0,0 2-8 0,-10 4-17 16,1 2-30-16,2 0-50 0,-3 0-52 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4:40:50.868"/>
    </inkml:context>
    <inkml:brush xml:id="br0">
      <inkml:brushProperty name="width" value="0.05292" units="cm"/>
      <inkml:brushProperty name="height" value="0.05292" units="cm"/>
      <inkml:brushProperty name="color" value="#FF0000"/>
    </inkml:brush>
  </inkml:definitions>
  <inkml:trace contextRef="#ctx0" brushRef="#br0">7865 3899 466 0,'0'0'48'0,"0"0"-18"16,0 0-13-16,0 0-13 0,0 0-8 15,0 0-2-15,0 0-2 16,0 0-1-16,0 0-4 0,30 0-21 0,-4 0-35 16,0 6-40-16,-4 2-35 0</inkml:trace>
  <inkml:trace contextRef="#ctx0" brushRef="#br0" timeOffset="1250.0092">9428 4362 376 0,'0'0'18'16,"0"0"-21"-16,0 0-17 0,0 0-29 16,0 0-57-16,0 0-110 0</inkml:trace>
  <inkml:trace contextRef="#ctx0" brushRef="#br0" timeOffset="10555.8217">13622 4543 319 0,'0'0'-199'0</inkml:trace>
  <inkml:trace contextRef="#ctx0" brushRef="#br0" timeOffset="26796.6353">30173 15659 1 0,'0'0'5'0,"0"0"-1"0,0 0 0 0,0 0-1 15,0 0-1-15,0 0 1 0,0 0 0 16,0 0 0-16,0 0 3 15,2-4-3-15,-2 4-1 0,0-1 1 16,1 1-4-16,-1 0 4 0,2-2 0 0,-2 2-1 16,1 0 0-16,-1 0-2 0,2 0-1 15,-2-1 0-15,0 1 0 0,1 0 0 16,-1 0-1-16,0 0 1 0,0 0 0 16,0 0 1-16,0 0 0 0,2 0 1 15,-2 0 0-15,0 0 2 0,0 0 0 0,0 0-1 16,0 0 2-16,0 0 0 0,0 0 2 15,0 0 2-15,0 0 2 0,1 0-3 16,-1 1 4-16,1-1-3 0,1 2-1 16,-1-2-1-16,1 1-4 0,-1-1 0 15,-1 0 0-15,2 2 0 0,-2-2-2 16,1 0 1-16,-1 2 1 0,0-2 0 16,3 0 0-16,-3 1 1 0,0-1-1 15,0 0 1-15,1 2-1 0,-1-2-1 16,0 0 1-16,0 0 0 0,2 1-1 0,-2-1 0 15,0 0 0-15,1 0 3 0,-1 0 2 16,0 0 0-16,2 0 0 0,-2 0 1 16,0 0 0-16,1 0-1 0,-1 0 2 15,0 0-3-15,0 0 1 0,2 2-3 16,-2-2 0-16,0 0 0 0,0 0-1 16,0 0 2-16,1 0-2 0,-1 0 1 15,0 0-1-15,0 0 2 0,0 0-2 16,0 0 0-16,0 0 1 0,0 0-2 15,0 0 1-15,0 0 1 0,0 0-2 0,0 1 1 16,0-1 0-16,0 0 0 0,0 0-1 16,0 0 0-16,0 0-1 0,0 0-1 15,0 0-2-15,0 0 3 0,0 0 0 16,0 2 2-16,0-2 1 0,0 1-2 16,1-1 0-16,-1 3 1 0,2-3-2 0,-2 0 1 15,1 2 0-15,-1-1 0 0,5 4 2 16,-2-2 0-16,0 1-2 15,4 1 3-15,-4-2 0 0,-1 1 0 16,1-2 0-16,0-1-1 0,0 3-1 0,0-1 3 16,2-2 0-16,-2 1 0 0,-1 1 0 15,2-2-1-15,4 5 0 0,-4-6-3 16,-1 2 3-16,4 3-2 0,-4-4-2 16,1 0 1-16,4 4 1 0,-5-2-2 15,4 3 2-15,-1-1-2 0,1 1 0 0,0-1 1 16,-4-3-1-16,3 7 0 0,-3-8 1 15,0 2 0-15,3 2 0 16,-3-2 1-16,0 1-2 0,5 0 1 16,-5-1 0-16,0 1 4 0,4 1-4 0,-3-3 3 15,3 3-1-15,1 0-2 0,-5-3 1 16,4 3-1-16,-3-2 0 0,3 4 1 16,0-4-1-16,-1 4-1 0,2-1 0 15,-1 0 0-15,-2 1 2 0,1 1-2 16,2-1 2-16,-4 2 1 0,6 2-2 0,-6-3-1 15,4 4 1-15,-3-4-1 0,1-1 1 16,6 4 1-16,-4-2 1 0,3 0 0 16,0-2-2-16,-1 1 3 15,-1-2-2-15,4 1-2 0,-3 1 1 0,-4-1-1 16,5 1 2-16,-5 0-2 0,0-3 1 16,1 0-1-16,-2 3 0 0,2 1 0 15,-3-2 3-15,0 1-2 0,2 0-1 16,-1-1 1-16,1 0-1 0,-1 2 0 15,1-2 2-15,3 4-1 0,-3-3 1 0,3 0-1 16,0 2 0-16,-3-6 2 0,4 6 1 16,-1-6-1-16,-2 0 2 15,0 3-1-15,2-1 1 0,-1-3-2 0,1 0 0 16,0 1-2-16,-1 1-2 0,1-1 2 16,-1 1 1-16,0 0-1 0,1 0 1 15,-2-2-2-15,0 2-1 0,6 3 1 16,-6-4 1-16,4 6 0 0,-4-5 1 15,1 0-2-15,3 4 0 0,-4-4-1 16,6 4 0-16,-6-6 0 0,0 3 1 16,1 0-1-16,-1 0 1 0,0 2 0 15,0-2-1-15,1 0 0 0,-2 0 1 0,2 1-2 16,-1-3 2-16,-1 2 0 0,1-1 2 16,0 0-2-16,1 0-2 0,-2 1 2 15,-1-2-3-15,3 1 2 0,-4-2 0 0,2 3 1 16,-3-3 0-16,-1 0 0 15,6 5-2-15,-5-7 0 0,5 5 2 16,-2 1 0-16,0-2 2 0,1 2-2 16,-1-1-2-16,1 1 6 0,-1 1-5 0,3 4 3 15,-4-5-2-15,5 3-1 0,-5-4 1 16,-2-2 0-16,2 1 0 0,-2-2 0 16,3 4-1-16,4 3 0 0,-4-5 2 15,0 3-2-15,0 0 1 16,-3-4 0-16,5 3 0 0,2 4 2 0,1-3-1 0,0 1 2 15,-1-1-4-15,-4-4 1 16,1 2 0-16,2 0 0 0,-2-1 2 0,0 1-2 16,1 1 3-16,0-4-3 15,-2 4 1-15,1-1-1 0,-4-3-1 0,3 3-2 16,-3-3 2-16,1 0-1 16,0 3 3-16,-1-2-2 0,0-1 1 0,2 4 0 15,-2-5-1-15,-1 2 1 16,4 2 0-16,-2-5 0 0,2 3 1 0,1 1-1 15,1 0 0-15,-1-3 0 0,1 2 0 0,1 1 0 16,-1 0-1-16,1-1 1 16,0 0-1-16,-1 1 0 0,-1 1 2 15,3-1-2-15,-4 2 2 0,1-4-1 0,0 3 0 16,0 1 0-16,1-3-1 0,-3 0 0 16,-2 0 1-16,5 3-2 0,-5-4 1 15,5 5 2-15,-2-1-1 0,0-1 0 16,0 2 0-16,-1-2-1 15,1-1-1-15,-3-1 1 0,1 2 0 0,-1-3 1 16,0 0 0-16,0 1 0 0,-3-4 0 0,0 0 0 16,0 0 0-16,1 1 0 0,1 0 1 15,-2 1-1-15,1 1 0 0,-1-3-1 16,2 1 1-16,-2-1 1 0,1 2-2 16,1-2 1-16,-1 2 0 15,2-1 0-15,-2 1 1 0,1-1-1 0,-1 1 0 0,-1-1-1 16,2 1 1-16,2 4 0 15,-1-5 0-15,0 3-2 0,3-1 0 0,-3 1 2 16,5 0 0-16,-2 1 0 16,1 1 2-16,-1 2-4 0,1-5 2 0,0 3 0 15,-4-3-3-15,5 1 2 0,-5 0 0 16,-1-3 0-16,6 5 3 0,-4-3-1 16,-1 2-2-16,3-1 0 0,-4-1-3 15,1 0 2-15,0 0 1 0,-3-3-1 16,0 0 1-16,0 0 1 0,2 2-2 0,-1-1 2 15,1 2 0 1,-1-3 0-16,1 2-1 0,-1-1 0 0,2 1 2 0,-2 1-1 16,1-3 1-16,-2 0-2 0,1 1 0 15,-1-1 1-15,2 2-1 0,-1-2-1 16,-1 2-7-16,1-2-11 0,-1 3-5 16,0-3-43-16,0 0-40 0</inkml:trace>
  <inkml:trace contextRef="#ctx0" brushRef="#br0" timeOffset="29516.3938">30384 15346 56 0,'0'0'23'0,"0"0"-2"0,0 0-1 15,0 0-2-15,0 0-2 16,0 0-2-16,0 0-1 0,0 0-1 0,0 0-2 16,0 0 0-16,16-2-1 0,-14 2 3 15,-2-1 2-15,1 1 0 0,-1 0 3 16,2 0-2-16,-2 0 1 0,1 0-2 16,-1-2-3-16,2 2-1 0,-2 0-3 15,0 0 0-15,1 0 0 0,-1 0-1 0,0 0 0 16,2 0-3-16,-2 0 0 0,0 0 1 15,0 0-1-15,0 0 4 0,0 0 1 16,2 0 1-16,-2 0 3 16,2 0-3-16,-2 0-2 0,1 0 0 0,1 0-1 15,-1 0-2-15,1 0-1 0,-1 0 1 16,0 0-3-16,1 0 2 0,2 5-2 16,-1-2 2-16,2 2-1 0,-1 0-1 15,0-1 0-15,-1-1 0 0,3 3 0 16,-3-3 0-16,1 3 1 0,2 0 1 0,-2 0-3 15,3 0 1-15,-5-3 0 0,2 5 0 16,-1-4-1-16,2 4 0 0,0 1 1 16,-2-2-1-16,3 1 0 0,-2 0 1 15,-1 1 0-15,2 0 1 0,-3 0 1 16,3-2 0-16,-1 3 0 0,1-3 2 16,2 1-1-16,-2-1 0 0,3 1 3 15,-1-2-3-15,1 2-1 0,-2-2-1 16,2 0 0-16,-4 0-1 0,2 0-1 15,-3-3 1-15,2 3-1 0,-2-3 1 16,0 1 0-16,2 1-1 0,-3-2 0 0,1 0 0 16,2 4-1-16,-2-5 4 15,4 5-4-15,-3 0 4 0,-1-4-3 0,1 3-1 16,-1-1 1-16,3 1-1 0,-1 2 0 16,0-1 1-16,-1 1 0 0,-2-5-1 0,2 4 1 15,-1-2-1-15,0 2-1 0,2 3 2 16,-1-2-1-16,0-1 1 15,0 0 0-15,-1 2-2 0,2-2 2 16,-2 0-1-16,1-1 0 0,0 2 2 0,1-1-1 16,0 1 1-16,0 1 5 0,2 1-6 15,-3-2 4-15,5 4-4 0,-3-4 0 16,-1-1-1-16,1 1 2 16,-1-1-1-16,1 2-1 0,0-3 2 0,3 4-2 15,-3-4 2-15,3 2 0 0,-1-2-1 16,0-2 1-16,-1 1-1 0,-1 0 0 15,2-1 0-15,-1 3-1 16,-1-2 2-16,2 1-1 0,3 2-1 0,-5-2 0 16,4 2 1-16,0-1-1 0,-3-1 1 0,4 3 0 15,-1 0-1-15,-2-2 1 0,2 2-1 16,1 1 0-16,-5-4 0 0,5 6-1 16,-2-1 1-16,-3-4 1 0,3 6 0 15,-1-2 0-15,-2-4-2 16,2 4 2-16,-1-4 0 0,1-2 2 0,-3 4-2 0,3-2-2 15,-2-1 2-15,2 0 0 0,-2 2 0 16,1-3 0-16,-1 1 0 16,2 0-1-16,-2-2 1 0,-3-1 0 15,5 4 0-15,-5-4 0 0,-1-1-1 0,3 5 0 16,-1-4 0-16,0 3 2 0,2 0-1 16,-2 2-1-16,1-3 1 15,1 2-1-15,-1 1 1 0,1-3 0 0,-2 2-2 16,2 0 1-1,0 2 1-15,3-3 1 0,-1 5-1 0,-2-6-1 0,3 8 1 16,2-6 3-16,-3 0-3 0,2 1 3 16,1 1-2-16,-3-4-1 0,2 5-1 0,-3-6 1 15,1 2 4-15,0 0-4 0,-1 0 3 16,2 0-4-16,-2-1 1 0,0 1-1 16,-4-2 1-16,4 1 0 0,-4-2-1 0,0 0 1 15,1 0 0-15,-2 0-2 0,1 0 4 16,0 0-4-16,0 2 2 15,-2-4-1-15,2 2 1 0,0 0 1 16,3 4-2-16,-3-5 1 0,4 6 0 0,1 2 5 16,1 1-5-16,-1-2 4 0,1 2-5 15,-3-5 1-15,0 0-1 0,0 0-1 16,1 0 2-16,3 5-1 16,-4-3 2-16,4 2-1 0,2 4 0 0,-5-8-2 15,3 4 2-15,0 1-3 0,-4-7 2 0,3 6 0 16,-5-4 1-16,2 1 0 15,1-2 0-15,-1-1 1 0,1 3-1 16,-1-1-1-16,1-1 0 0,-4-3 0 16,3 4 1-16,-4-4 0 0,1 1 0 0,2 3 0 15,-2-2 0-15,0-2-2 0,0 1 1 16,-1 0 0-16,0 2 0 0,-1-2 1 16,2 2 1-16,-3-5-1 0,0 0 1 15,0 0-1-15,1 1-1 0,-1 0 2 16,2 1-2-16,-2-1 1 0,1 1 0 0,1 2 0 15,-1 1-1-15,2-1 1 0,-1 3 0 16,-2-7 0-16,0 0 0 0,0 0 0 16,1 4 0-16,2 1-1 15,-1-1 1-15,-1 1 1 0,1-2-1 16,-1 3 0-16,4 2 0 0,0-2-1 16,-1 1-1-16,1-1 2 0,-4-3-1 15,3 5 1-15,-1-3 0 0,2 0-1 0,2 2 1 16,-6-3-2-16,2 1 1 0,-3-5 0 15,0 0 0-15,0 0 2 0,2 1-1 0,-2 0-1 16,1 3 1-16,-1-4 0 0,1 1 0 16,1 1 0-16,-2 0 0 0,1-1-1 15,-1 0 1-15,2 0 0 0,-2 1 0 16,3 3-1-16,-2 0 0 0,2-1 1 16,-1 0 0-16,-2-4 0 0,0 0 0 0,0 0-1 15,1 2 1-15,-1 0 0 16,3 1 0-16,-3-3 1 0,0 0-1 15,1 3 0-15,-1-2 0 0,0 0 0 16,2 1 0-16,-2 0 0 0,0-1-1 0,1 1 2 16,-1-1-1-16,0 1 0 0,2-1-1 15,-2-1 1-15,0 4-2 0,0-4 2 16,1 0 0-16,-1 0 0 0,0 1 0 16,0-1 0-16,0 1 0 0,1-1 0 15,-1 0-1-15,0 2 1 0,0-2-1 0,0 3 0 16,0-3 1-1,0 0 0-15,0 0 0 0,0 1 0 0,0-1-1 16,0 2 1-16,0-2 0 0,0 2 0 16,0-2-1-16,0 1 1 0,0-1 0 0,0 2-1 15,0-2 2-15,2 1-2 0,-2-1 1 16,0 2 0-16,0-2 0 0,0 1 1 16,0-1-1-16,0 2 0 0,0-2 0 15,1 1 0-15,-1-1 0 0,0 0 0 16,0 1 0-16,2-1 1 0,-2 4-1 0,0-4 0 15,0 0 0-15,1 0 0 0,-1 1-1 16,0-1 1-16,0 2 0 0,2-2 0 16,-2 2 0-16,0-2 0 0,1 2 0 15,-1-2 0-15,2 0-1 0,-2 0 0 16,1 1 1-16,1 6-2 0,-1-2 2 16,1 0-1-16,-1 0-1 0,-1-5 2 15,0 0-2-15,0 0 1 0,2 2 0 16,-2 1 1-16,1-3-2 0,-1 1 0 15,2 1-1-15,0-1 0 0,-1 2 2 0,1-3 0 16,-1 2 0-16,1-1 0 0,-1 1 1 16,1-1 0-16,-1 1-2 15,1-1 0-15,-1-1 1 0,1 2 0 0,-1-2 1 16,1 2-1-16,-2-2 0 0,1 1 0 16,-1-1 0-16,0 0 1 0,1 1 2 0,-1-1-2 15,0 2 0-15,2-2 1 16,-2 0-1-16,0 3 0 0,1-3-1 15,-1 0 1-15,0 0-1 0,0 0-1 16,0 0-2-16,0 0-6 0,0 0-10 0,0 0-25 16,0 0-22-16,0 0-20 0,0 0-4 15,-8 0 0-15</inkml:trace>
  <inkml:trace contextRef="#ctx0" brushRef="#br0" timeOffset="30428.9548">31666 16970 173 0,'0'0'33'16,"0"0"-5"-16,0 0-3 0,0 0-4 15,0 0-2-15,0 0-5 0,0 0-3 16,0 0-1-16,0 0-3 0,-28-19 1 15,28 19-1-15,-1 0 0 0,-1-2 0 0,1 2-2 16,1-2-1-16,-1 2-3 0,1-1-1 16,0 1 0-16,0-5 1 0,10 2-2 15,0-3 0-15,3 1 1 0,-3 4 0 16,-6-2 1-16,8 2-1 0,-6 1 0 16,0 0 0-16,0 0-1 0,-1 0 1 0,1 0 0 15,-2 0-1-15,2 0 1 0,-3 0-2 16,2 0 4-16,-2 1-2 15,2 2 0-15,-5-3 0 0,0 0 1 16,0 5 1-16,-2 4 0 0,-8 5 1 0,-3-4-1 16,3-1 0-16,-4-1 0 0,3-7 0 15,0 3 1-15,-1-2-1 0,1 0 3 16,-2-1 1-16,7-1 4 0,-3 0 2 16,5 0 3-16,-1 0-3 0,-3-3-1 15,7-1-3-15,1-7-4 0,0-3 0 0,0 1-3 16,9-4-1-16,0 0 0 0,3 1-1 15,1 1 2-15,0-1-1 16,3 3 0-16,-2-1 1 0,-3 5-1 16,1 2-1-16,-4 0 0 0,-4 6-2 0,0-1-1 15,-4 2 2-15,6 0-2 0,-2 0 1 16,1 0 0-16,3 0-1 0,-5 2 1 16,0 1 0-16,4 3 2 0,-5 0-2 31,-2 3 2-31,1 2-1 0,-1-1 2 0,0 7 2 0,-8-2 1 0,-1 0-1 0,-3-2-2 15,2-5 2-15,-1 3-3 0,-3-6 2 16,-1 1 2-16,0 0-3 0,-2-3 3 16,7 0 1-16,-5-3-1 15,2 1 3-15,2-1-1 0,-1 0 0 0,8 0 2 16,-5-3 0-16,6 0-2 0,-1 1 1 16,0-6-1-16,2 2-3 15,2-5 1-15,0-4-3 0,0 1 0 16,8-2-1-16,4 1-1 0,2 3-1 0,1 4 0 15,-3 0 0-15,4 4-1 0,-6 2 3 16,3 1-1-16,1-1 0 0,-2 2 1 0,2 0-3 16,-3 0-1-16,0 0 2 0,-1 5-3 15,0 3 2-15,-2-1 0 0,-1 5-3 16,-3-6 1-16,-4 3-6 0,-1 3-22 16,-12-1-41-16,-5-1-111 0</inkml:trace>
  <inkml:trace contextRef="#ctx0" brushRef="#br0" timeOffset="56647.4696">31864 16973 0 0,'0'0'4'0,"0"0"3"0,0 0 0 16,0 0 3-16,0 0-2 0,0 0-1 15,0 0 1-15,0 0 4 0,0 0-6 16,43 0 6-16,-31-3-8 0,1 2 0 16,-2-1 1-16,2 2 0 0,-1-1 1 15,0-1-1-15,6 0-2 0,-4 2 1 0,6-1-2 16,0-1 1-16,0 1 5 0,6-1-6 15,-1 2 7-15,-1-1-7 0,1 1 0 16,-2-1 3-16,2 1-3 16,1 0 1-16,1 0 2 0,3 0 0 15,4 0 0-15,0 0 1 0,3 0 1 0,3 0-2 16,-4 0 8-16,2 0-6 0,-5-3 7 16,-1-1-1-16,-3 3-8 0,-2-2 6 15,1 0-9-15,-1 1-1 0,2-2 0 16,0 2 2-16,0 1-2 0,-1-1 0 0,-2 0-1 15,1 2 0-15,-2 0 1 0,-1 0-1 16,-1 0 3-16,-7 0-1 0,3 0 0 16,-2 0 1-16,-4 0-1 0,5 0 0 15,-1 0 1-15,-7-1 0 0,7-3 0 16,-6 2-1-16,-1 1 0 16,1-2 1-16,-6 1-1 0,5-1 2 15,-6 3-2-15,1-3 0 0,6-1 0 16,-5 2 0-16,3-3-2 15,6-1 0-15,-6 2-2 0,8-2 2 0,1 1-1 0,2 2 1 16,6 2 1-16,-8-1 3 16,2 2-1-16,-2 0 2 0,0 0-1 0,6 2-4 15,-9-1-2-15,2 0 2 0,-5 1 0 0,1-2-1 16,-2 0 1-16,0 0 0 0,0-3 1 16,-7 2-1-16,2-1 2 0,-1 1-1 15,2-1-2-15,-3 0 1 0,2 1 1 0,-6 1-1 16,4 0 0-1,2 0 0-15,0-3 0 0,1 3-1 0,-7 0 2 16,0-2-1-16,6 2-1 0,-2-2 1 0,2 2-2 16,0 0 2-16,1 0 2 15,-1 0-4-15,-1 0 0 0,1 0 1 0,-6 0 0 16,0 0 1-16,0 0 0 0,2 0-1 16,-1 0-3-16,1 0 1 0,-1 0 0 15,1 0 3-15,-1 0 1 0,1 0 1 0,0 0-4 16,0 0 2-16,-1 0-1 0,0 0 1 15,1 0-2-15,-1 0-1 16,1 0-1-16,-1 0-2 0,1 0-3 16,-1 0 0-16,1 0 2 0,-1 0 0 0,-1 0-2 15,2-1-15-15,-2 1-27 0,0 0-31 16</inkml:trace>
  <inkml:trace contextRef="#ctx0" brushRef="#br0" timeOffset="62560.694">33314 16830 104 0,'0'0'32'0,"0"0"-6"16,0 0-4-16,0 0-4 0,0 0-4 15,0 0-3-15,0 0-3 0,0 0 1 16,0 0-2-16,-10-13 0 0,10 13-3 16,0-2 0-16,0 2-2 0,0-1 1 15,0 1 0-15,0 0-2 0,0 0 1 16,0 0 0-16,0 0-2 0,7 0 3 15,1 1 0-15,-1 6 0 0,7 0 1 0,-1-2-3 16,2-1-1-16,7 2 0 0,-1-5 1 16,4 3-2-16,1-4 1 0,-2 0-1 15,2 1-2-15,-3 3 2 0,-4-2-2 16,-3-2 2-16,-4 0 1 0,-1 0-32 16,1 0 0-16,-6 0-1 0,1 0-3 0,-7 0 33 15,0 0 0-15,0 0 3 16,1 0 4-16,1 0 2 0,-1 0 1 15,1 0-2-15,-2 1-1 0,0-1-1 16,0 7-2-16,0-4 1 0,-2 6 3 0,-8 2-1 16,2-1-2-16,-3-1 0 0,-1 1 29 15,-5-4 0-15,-1-1-1 0,-7 6 0 16,3 0-35-16,-2 1-5 0,1 0-7 16,4-1-5-16,3-4-8 0,1 3-10 15,0-7-28-15,6-2-28 0</inkml:trace>
  <inkml:trace contextRef="#ctx0" brushRef="#br0" timeOffset="62866.5934">33326 16815 235 0,'0'0'30'0,"0"0"-15"16,0 0-7-16,0 0-2 0,0 0-1 0,0 0-1 16,0 0 0-16,0 0-2 15,0 0-2-15,0 0-1 0,6 17 0 16,-6 1-1-16,0-7-3 0,0 7 0 15,0-1-2-15,0-1-4 0,1 1-7 0,2 0-9 16,1-5-26-16,-1-1-40 0</inkml:trace>
  <inkml:trace contextRef="#ctx0" brushRef="#br0" timeOffset="63431.0686">33293 17343 213 0,'0'0'31'0,"0"0"-9"0,0 0-3 15,0 0-7-15,0 0-7 0,0 0-4 16,0 0 3-16,0 0-8 0,0 0 3 0,0 0 4 15,-66 13-6-15,59-6 14 0,-4 4-9 16,5-4 2-16,-4 3-2 0,0 0-1 16,4-2-2-16,-1 3 0 0,2-1 0 15,4-4-3-15,-1-2 2 0,2-4 1 16,-1 0 2-16,1 5 1 0,0 4 2 0,3 0-2 16,6 3 0-16,3-7-2 15,3-5 3-15,5 0-1 0,-2-6 1 16,0-5 3-16,0 2 5 0,-5 3 5 15,-2-1 2-15,2-3 2 0,-5 4 1 16,0-3-1-16,-2 2 3 0,-3-1-1 0,0-8 3 16,-3 1-9-16,-7-1 1 15,-4 2-7-15,-2 1-5 0,-2 2-5 16,3 7-4-16,-7 0-10 0,-2 0-26 0,-4 1-64 16,-11-3-170-16</inkml:trace>
  <inkml:trace contextRef="#ctx0" brushRef="#br0" timeOffset="65486.6968">31886 15004 303 0,'0'0'39'0,"0"0"-13"16,0 0-5-16,0 0-6 0,0 0-4 15,0 0-13-15,0 0 6 0,0 0-4 16,0 0-1-16,0 0 0 0,17 0-2 16,-16 0-2-16,-1 0 2 0,2 0 1 0,-2 0 0 15,1 0 2-15,-1 0 2 16,0 0-1-16,2 0-1 0,-2 0 1 15,0 0 1-15,1 0 2 0,-1-3 2 16,0 3 2-16,0 0 1 0,2 0 1 0,-2 0 5 16,1 0-4-16,-1-1 0 0,2 1-1 15,-2-2-2-15,1 1 0 0,-1-1 1 16,2 1 4-16,0-4-5 0,2-1-3 16,-2 2 0-16,1 1-5 0,-3 3 5 15,0-2-1-15,0 2 0 0,0-1-1 0,1-1-1 16,-1 0-2-16,0 1-1 0,0-1-1 15,0 1-2-15,0 1 1 0,0 0 1 16,0 0 0-16,0 0 2 16,-3 1-2-16,-1 7 2 0,-3 1 2 0,3 1-4 15,-1-2 2-15,1 2-1 0,-1 0 1 16,4-5 0-16,-3 2 1 0,2-2-1 16,-2 0 0-16,3-1 2 0,1-4-4 15,-3 3 2-15,1 2 0 0,1-2 0 16,-1 1 0-16,2-4 0 0,-1 0 2 0,1 0-1 15,0 1 0-15,-2 1 2 0,2-1 1 16,-1-1 1-16,1 0 4 0,0 2-3 16,0-2 1-16,0 0-2 0,0-9-2 15,3-6-1-15,6-5 1 0,2 0-2 16,2 0 1-16,1-1 0 0,3-1 6 16,1 0-6-16,1 0 6 0,1-1-6 15,-1 1 2-15,-1 3 4 0,-3 1-6 16,-4 5 4-16,-1 4-6 0,-3 3-1 15,-4 3-1-15,0 2-1 0,-3 1-3 0,0-1 1 16,0 1-1-16,4 0 3 0,2 2 0 16,1 9 2-16,3 4-1 0,-4 2 0 15,-3-4 0-15,-2 6 0 0,1 1-2 16,-2-1 1-16,0 7-2 0,1-9-2 16,1-1-1-16,-1-5-1 0,1-5-8 0,-1 1-6 15,-1-7-5-15,0 0-2 0,0 0 5 16,2 1 0-16,-2 0-10 15,0 0-15-15,0 1-12 0,0-2-13 16,-3 0 13-16,-12 0-2 0,-8 0 10 0</inkml:trace>
  <inkml:trace contextRef="#ctx0" brushRef="#br0" timeOffset="65666.7543">31872 14922 125 0,'0'0'52'0,"0"0"0"0,0 0-3 0,0 0-6 16,0 0-12-16,0 0-8 0,0 0-8 15,34-90-7-15,-16 77 5 16,3 3-9-16,3 1 4 0,2-1-9 16,2 3 0-16,-1-1 4 0,1 2-6 0,-2 2 2 15,3-1-14-15,-2 3-2 0,1 2-5 16,1 0-6-16,1 0-5 0,3 5-38 16,-1 2-47-16</inkml:trace>
  <inkml:trace contextRef="#ctx0" brushRef="#br0" timeOffset="65908.8262">32558 14800 345 0,'0'0'38'15,"0"0"-15"-15,0 0-13 0,0 0-5 16,0 0-2-16,0 0 2 0,0 0-12 15,0 0 8-15,0 0-7 0,-32 95 6 0,15-63 0 16,-6 2 0-16,-3 0-1 0,-3 2-1 16,1-4-4-16,-1 0 3 0,3-1-5 15,3-5-2-15,1-2-7 0,2-6-23 16,7-5-37-16,-1-4-60 0</inkml:trace>
  <inkml:trace contextRef="#ctx0" brushRef="#br0" timeOffset="66313.0967">32584 15159 299 0,'0'0'52'0,"0"0"-7"15,0 0-7-15,0 0-14 0,0 0-10 0,0 0-5 16,0 0-6-16,0 0 3 0,0 0 1 15,0 0-4-15,1-7-2 0,-1 5-1 16,0 2-6-16,0-1 6 0,0 1-3 16,0 0 3-16,0 0 3 0,0 0-3 15,6 5 6-15,-1 0-6 0,2 7 8 16,-3-4-7-16,-3 2 6 0,2 1-7 16,-3 1 0-16,0 1 0 0,0-2 0 15,0 0 1-15,0-4-1 0,0 4 0 16,0-5-1-16,0 5 1 0,0 1 0 0,0-7 0 15,0 1 0-15,0-2 1 0,0 3-1 16,0-2 1-16,-1 6-1 0,-1-6 1 16,1-1 1-16,1 7 1 0,0-6 4 15,1 2 1-15,8 4-1 0,3-2-1 16,7 0-4-16,2-3-3 0,4-1-2 0,4-2-5 16,2 0-5-16,6-2-11 15,0 2-23-15,0 2-41 0,-4-1-80 16</inkml:trace>
  <inkml:trace contextRef="#ctx0" brushRef="#br0" timeOffset="67350.3193">29479 17098 286 0,'0'0'49'0,"0"0"-11"0,0 0-14 0,0 0-6 0,0 0-6 0,0 0-3 16,0 0-3-16,0 0-2 0,0 0-8 16,10-55 0-16,-10 55-2 0,2 0 3 15,-2 0 3-15,0 0 0 0,0 0 0 0,0 11 0 16,-7 5 1-16,-2 2 0 0,2 2 0 15,-2-2-1-15,-2 1 0 0,2-2 1 16,-2-2 0-16,3-5-1 0,-1 2 2 16,5-3 10-16,1-5-14 0,0 1 2 15,3-5 2-15,-3 5 2 0,2-3 6 16,-3 1 18-16,2 1-12 0,2-4-13 16,0 0 7-16,0-7-18 0,3-5 13 15,5-3-1-15,3-2 0 0,-1 2 0 16,4-1-3-16,-2 0 2 0,1 1 2 0,0 2-3 15,-3-2 0-15,0 6-2 0,-1-2 0 16,-2 5 1-16,-4 5-2 0,3-4-2 16,-6 5 0-16,0 0-1 0,0 0 1 15,5 0 0-15,1 0 0 0,3 0 0 16,4 6 1-16,-3 3 0 0,2 4-1 0,-4-4 0 16,0 1-1-16,-1 3-1 15,-1-6 0-15,2 8-3 0,-1-4-3 16,-1-2-5-16,3 1-10 0,-5-2-17 15,3 1-15-15,-2-1-16 0,-1-1-18 16,2 1 0-16</inkml:trace>
  <inkml:trace contextRef="#ctx0" brushRef="#br0" timeOffset="67578.7212">29394 17102 222 0,'0'0'43'0,"0"0"-9"0,0 0-11 0,0 0-7 15,95-48-8-15,-60 38-4 0,3 2-5 16,4-3-5-16,2 2-9 0,1 1-15 16,0 1-41-16,0 0-70 0</inkml:trace>
  <inkml:trace contextRef="#ctx0" brushRef="#br0" timeOffset="69558.6306">8193 6066 540 0,'0'0'15'16,"0"0"-9"-16,0 0-14 0,0 0-28 15,0 0-56-15,0 0-125 0</inkml:trace>
  <inkml:trace contextRef="#ctx0" brushRef="#br0" timeOffset="118745.6752">31236 16340 1 0,'0'0'13'16,"0"0"1"-16,0 0-1 0,0 0-1 15,0 0-1-15,0 0 1 0,0 0 0 16,0 0-1-16,0 0-2 0,23-24-1 15,-17 18-2-15,2 0-2 0,0 0 0 0,1 1 3 16,0-1-3-16,0 2 2 0,2-1-3 16,-3 0-1-16,2 1 0 0,1-1 0 15,2-3 0-15,-5 6 1 0,5-4 1 16,-4 1 0-16,1 2 1 0,-1 0 3 16,-5 2 2-16,1-1 1 0,-1-1 2 0,0 1-2 15,8-1-4-15,-4 0-2 0,3 0-5 16,-1 1 1-16,0 0 1 15,-1 0-2-15,2 1 3 0,-1 1-1 16,0 0-2-16,2 0 1 0,-1 0 0 16,2 0-1-16,-1 0 2 0,0 0-2 15,2 0 0-15,4 0 0 0,-4 0-2 0,5 0 2 16,-1 0 2-16,3 0-2 16,2 0 0-16,-6 0 0 0,2 0 0 0,0 0 1 15,1 0-1-15,0 0 0 16,-1 0-1-16,0 0-1 0,-2 0 2 15,0 0 0-15,2 0 0 0,-1 3-1 16,2 0 6-16,7 1-4 0,-2 1 5 0,1 1-6 16,-1-3 1-16,-1 1-1 0,1 1-1 15,-3 0 7-15,2 0-6 0,-1 0 6 16,0 3-5-16,-2-4-1 0,-1 4-1 0,0-1 1 16,-3 1 0-16,5 0-1 0,0 1 1 15,0-2-3-15,1 1 2 0,0-2 1 16,1 2-1-16,-3-4 1 15,-1 2 0-15,0 0 0 0,-3 1-1 0,4-2 0 0,-2 2-1 16,-2 2 8-16,-5-5-7 0,0 3 8 16,-4-2-8-16,-1 3 0 15,6 2 2-15,-3 1-2 16,2 2 3-16,-2-2-3 0,0-3 0 0,-4-2 1 0,0 2 6 0,-2-1-6 16,0 1 6-16,-1 1-5 15,3 3-1-15,-2-3 1 0,1-2-3 16,0 1 0-16,1 0 2 15,-2-1-1-15,-2-3 0 0,2 5 0 0,-2-5-1 16,-1 7 0-16,2-1 1 0,-2-6-1 16,1 6 2-16,-1-3-1 0,-1-1 1 0,2 4-2 15,-1-2 2-15,-1-3-1 16,2 5 1-16,-2-4 0 0,0 0 0 0,0 5 1 16,0-5-2-16,0 0 0 0,0 6 1 0,0-8-1 15,0 1 1-15,0 1 0 16,0 0-1-16,0 0 0 0,0 2 1 15,0 3 0-15,0-6-2 16,0 8 1-16,0-1 0 0,0-6 1 0,2 6-1 0,0-6 0 16,-2-1 1-16,1 8-3 0,1-6 2 15,-2 0 1-15,1-1-1 16,-1-1 1-16,0 0-1 0,0 0 2 0,0 1-1 16,0-6 0-16,0 0 0 0,0 0 0 15,0 1 0-15,0 1 0 0,0 0 0 0,2 1 0 16,-2-3-1-16,0 1 1 15,1 1-1-15,-1 4 1 0,0 0 0 0,0 0-2 16,2 0 0-16,-2-6 0 16,0 0-1-16,0 0 1 0,0 2 1 0,0 4-1 15,0 0-1-15,0 0 2 0,0 2-3 16,0-8 4-16,0 3 2 0,0 1-2 16,0 1 2-16,0-1-1 0,0-4-1 15,0 0 0-15,0 0 0 0,0 3-2 16,-2-3-3-16,2 0-3 0,-1 0-9 0,-1 0-10 15,1 0-13-15,-1 0-9 0,1 2-9 16</inkml:trace>
  <inkml:trace contextRef="#ctx0" brushRef="#br0" timeOffset="119559.6636">32895 16109 128 0,'0'0'51'0,"0"0"-8"15,0 0-7-15,0 0-7 0,0 0-4 0,0 0-6 16,0 0-2-16,0 0-5 0,0 0-2 15,0 0-5-15,9-44-5 16,-9 43 0-16,0-1 0 0,0 2-1 16,0-1 3-16,0 1-2 0,-5 0 2 0,-5 1-2 15,-6 10 1-15,0 3-1 0,-1 3 1 16,5-1-2-16,-1 4 1 0,3-1-1 16,2 3-1-16,0 1 1 0,0-1 1 15,1 0-1-15,1-1 0 0,1-2 0 16,2-5-1-16,0 3 0 0,0-5 2 0,1-1-2 15,0 1 1-15,2-1-1 16,0 1 3-16,2-3-1 0,3 0 2 16,4-4 0-16,-1 0 1 0,4-1-1 15,6-3 0-15,0-1-1 0,4 0 1 0,0-1-1 16,-3-6 1-16,-2 0 0 16,2-2 2-16,-2-2 0 0,-1 1 1 0,0-4-1 15,-1-3 2-15,-4-1-2 0,-1-2 0 16,-3 0-1-16,-2-1 2 0,-2 0-2 15,-3-2 1-15,0 0 0 0,0-1 2 16,-6 4 0-16,-1-2-1 0,-5 2 1 16,5 7-3-16,-3 1 0 0,-3 4-2 15,3 3 1-15,-6-2-4 0,-3 5 2 16,-1 2-1-16,-2 0-1 0,2 2 0 0,3 8 1 16,3 2-3-16,1 3 2 0,2 0 0 0,4-4-1 15,-1 1 2-15,4-3-2 16,1 4 1-16,0-3 1 0,3-2 0 15,0 1 0-15,0-3 1 0,0 3 0 16,6 4-3-16,3-3 3 0,1 2-2 0,4-2-3 16,2 0-2-16,1 2-6 0,2 0-7 15,2 3-22-15,-3-1-41 0,0 1-30 16</inkml:trace>
  <inkml:trace contextRef="#ctx0" brushRef="#br0" timeOffset="120938.5825">31122 16241 111 0,'0'0'30'0,"0"0"-5"0,0 0-5 16,0 0-6-16,0 0-2 0,0 0-3 16,0 0 1-16,0 0-4 0,0 0-2 15,-9 4 0-15,9-4-5 0,-1 1 1 16,0-1-2-16,-1 0 4 0,-2 5-1 15,-2-2 0-15,-4 4 1 0,-2 2-1 0,5-3-1 16,-6 4 0-16,3 0-2 0,3-5 2 16,-6 4 0-16,2 0 1 0,4-3-1 15,-3 3 0-15,3-5-1 0,3 0 1 16,1-1-2-16,3-3 1 0,-2 0-2 16,2 0-4-16,-1 1-6 0,1-1-10 0,-2 2-25 15,2-2-33-15</inkml:trace>
  <inkml:trace contextRef="#ctx0" brushRef="#br0" timeOffset="121567.4524">30918 16390 54 0,'0'0'21'0,"0"0"-3"0,0 0-3 0,0 0 2 16,0 0 2-16,0 0 6 0,0 0 1 16,0 0-1-16,0 0-1 0,-33 20-6 15,13-6 4-15,1-1-7 0,-3 1-1 16,2 2-5-16,2-4-3 0,0 1-3 16,2 1 0-16,-3 2 0 0,2-1-2 15,2 0 2-15,-1 1-2 0,3-1-2 16,1-3 0-16,1 0-3 0,2-4 2 15,1 2-2-15,1 0 4 0,-1-1-2 16,3-3 0-16,2-4 0 0,1 3 0 0,2-5-1 16,-1 0 0-16,1 0 1 0,0 2 1 15,0 1 2-15,0-3-7 0,0 0-1 16,3 0-10-16,10 0-7 0,4 0-12 16,4-8-12-16,-4 1-12 0,0-2-6 15</inkml:trace>
  <inkml:trace contextRef="#ctx0" brushRef="#br0" timeOffset="122209.6001">30898 16368 54 0,'0'0'12'0,"0"0"-2"0,0 0 1 16,0 0-1-16,0 0-2 0,0 0-2 0,0 0 0 15,0 0 0-15,0 0-1 0,0 0 0 16,-51 18 3-16,40-9-2 0,3-3-1 16,-3 5 3-16,-1-1-3 0,2 1 4 15,-6 5-2-15,5-2 2 0,-2-2 0 16,1-3-2-16,0-1 0 0,0 1 0 0,0 0 2 16,0-1-5-16,0-1 2 15,4-1-4-15,4-4-2 0,1 1 4 16,3-3-7-16,-2 0 8 0,-2 0-5 15,-1 0 4-15,0 0-3 0,1 0-1 0,4 0 2 16,0-5-2-16,0-4 3 0,4-6-2 16,1 2 0-16,3 2-2 0,-1-3 2 15,-1 5-2-15,1-3 1 0,0 4 1 16,-1 2 0-16,0 0-1 0,-3 3 1 16,3-2 0-16,-3 2 1 0,0-1 0 15,4 0-1-15,-3 2 0 0,5-3 0 0,-2 3 1 16,3-1 1-16,-1-1 1 15,1 4-1-15,1-3 1 0,1 0-1 16,0 2 0-16,2 1-1 0,-2-3 0 0,1 3 0 16,-2 0 0-16,-5 0-1 0,5 0-2 15,-5 0 0-15,-1 0 1 0,4 0-1 16,-5 0 3-16,1 0-2 0,0 3 1 16,-1-3-1-16,1 1 1 0,3 2 0 15,2 0-1-15,-1-3 3 0,0 4-2 16,-5-4 1-16,6 1 0 0,-4-1 0 0,0 0 0 15,4 2-1-15,-3-2 0 16,-1 0 0-16,0 0 2 0,-6 0-4 16,0 0 2-16,0 0-1 0,1 0 1 0,1 0 5 15,-2 0 0-15,0 7 2 0,0 6 2 16,-6 1-5-16,-6 4 2 0,-1-1-6 16,0-3-2-16,-3 2 3 0,0-3-7 15,0 0 3-15,5-4-10 0,-2 2-4 16,6-7-14-1,2-1-32-15,2 2-64 0</inkml:trace>
  <inkml:trace contextRef="#ctx0" brushRef="#br0" timeOffset="123275.3959">31397 15923 70 0,'0'0'25'0,"0"0"4"16,0 0-3-16,0 0-2 0,0 0-5 15,0 0-5-15,0 0-6 0,0 0-2 0,0 0-3 16,0 0-1-16,7-3 0 0,-7 3 1 15,0 0 0-15,1 0 3 0,-1 0 1 16,0 0 3-16,0 0 0 16,0 2 4-16,-3 5 0 0,-5 3 1 0,-4 5-1 15,1-2 0-15,-4-1-2 0,-1 2-3 16,-1-1-5-16,-5 3 0 0,2-1-3 16,-5 2-3-16,-1-1 4 0,-1 1-5 15,1 0 3-15,3-2 1 0,1-2-1 16,3-1 1-16,3-1-2 0,4-3 1 0,0 1 0 15,2 0 0-15,1-4-1 16,-1 3 0-16,3-1 0 16,4-4-4-16,-4 4 3 0,5-2-1 15,1-2 2-15,-1 1 1 0,2-4 1 0,0 2 3 0,2 1-2 16,8 0 2 0,0 0-4-16,3-3-3 0,7 0 2 0,-1 0 0 15,0 0 0-15,-2-6 1 0,-5 4-1 16,-6 1-2-16,1-1 2 0,-7 2-1 0,0 0-2 15,0 0-7-15,1 0-9 0,0 0-3 0,-1 0 0 16,0-4 7-16,0 1 9 0,-9-2 6 16,1 2-3-16,-2-1 4 15,-6-2-1-15,8 1 0 0,-4-2 2 0,5 2-1 16,4 2 1-16,-1-6-1 0,2 4 1 16,1-7-1-16,1-3 0 0,0 4 3 0,0-4-2 15,3 6 1-15,1 0-1 16,1 0 2-16,1 1-1 0,-1 1 2 15,-2 2-1-15,3-2 3 0,-4 5 1 16,1-1 0-16,0 0 3 0,-3 3-2 16,0-2-4-16,0 2-1 15,3 0-3-15,-2 0 0 0,-1 0 0 0,0 0 4 0,2 0 0 16,-2 0 3-16,0 2-1 0,0 4-2 16,0 6 1-16,-3 3 0 0,-1-6 0 15,-1 6 1-15,3-4-1 0,-3-1-2 16,1 7 1-16,1-7-1 15,-2 5 1-15,0 0-2 0,2-5 0 0,-1 5 2 16,1-4-2-16,-2-2 0 0,2 2 2 16,2-6-1-16,-4 4 1 0,4-5-1 0,0 1 3 15,-1 1-1-15,2-6 2 0,-1 0 2 16,1 0 0-16,0 0 0 0,-3 1 0 16,2 1-1-16,-1-1-1 0,2-1 3 15,-1 2-2-15,1-2 1 0,-2 0-1 16,2 1-4-16,0-1-2 0,0 0 0 0,0 0-1 15,12-4-1-15,4-4-1 0,8-1-1 16,4 0 0-16,3 1 3 0,6 4-6 16,3-2-3-1,5 3-6-15,-3 1-35 0,1 2-73 0,-7 0-132 0</inkml:trace>
  <inkml:trace contextRef="#ctx0" brushRef="#br0" timeOffset="130087.1212">20759 7279 190 0</inkml:trace>
  <inkml:trace contextRef="#ctx0" brushRef="#br0" timeOffset="141317.8702">30775 16552 1 0,'0'0'8'0,"0"0"-3"0,0 0 3 0,0 0-4 16,0 0 1-16,0 0 0 0,0 0-2 0,0 0 3 15,-54 79 5-15,44-66 1 0,2-1 4 16,-4 5-5-16,1-4-2 15,0 2-2-15,0-1-1 0,1 0-4 16,2-3 2-16,0-3-4 0,-1 5 1 0,3-6 0 16,-1 7 2-16,0-1-1 0,4-6 0 15,-4 8-2-15,3-8 1 0,1 3 2 16,-2-3-3-16,2 2 0 0,0 0 1 16,2 1 1-16,-2 0 0 0,1-5-2 15,-2 2-2-15,3-2 2 0,0-1-2 16,-1 1 3-16,-1 1 0 0,2-3 2 15,-1 2-3-15,1-1 1 0,-1 0-1 16,1 1 0-16,-1 1 1 0,1 2-1 16,-1-3 1-16,1-1-1 0,1 0 0 0,0-4-1 15,-2 0 2-15,2 0-1 0,0 2 0 16,-1-1 0-16,1 1 0 0,-1 0 0 16,1-1-1-16,-2 1 1 0,2-1 0 15,0 2 0-15,0-3 1 0,0 1-1 16,0 1 3-16,-1-2-1 0,1 2 0 0,0-2 1 15,0 3-1-15,0-3-1 0,0 0 1 16,0 0-1-16,0 0 0 0,0 0-1 16,0 0 0-16,0 0 1 0,0 0 2 15,0 0-2-15,4 0 0 0,0 0-2 16,4-8-1-16,-2 4-5 16,-3 1-6-16,2-5-8 0,-4 4-11 0,2-4-6 15,2-3-7-15</inkml:trace>
  <inkml:trace contextRef="#ctx0" brushRef="#br0" timeOffset="142161.1623">30594 16677 61 0,'0'0'14'0,"0"0"3"16,0 0-3-16,0 0-1 0,0 0 3 16,0 0-3-16,0 0 0 0,0 0 2 15,0 0 1-15,0 0 0 0,-3 0-2 16,3 0-2-16,0 2-1 0,0-1-2 0,0 5-1 15,0 1 1-15,0-3-2 0,2 4-3 16,-2-6 1-16,0 4-3 0,0 5 2 16,0 1-2-16,0-1-2 0,0 5 2 15,0-5-2-15,-3 6 1 0,2-6-1 16,-2 2 0-16,0 4-1 0,-2 0-1 16,2-2-1-16,-1 0 3 0,-2 0-1 15,1 2-3-15,-1-5 5 16,-2 3-3-16,4-7 1 0,1-7 1 0,2 6 0 15,1-7 0-15,-2 0 3 0,2 0 0 0,-2 0-1 16,2 1 3-16,-2 0-1 0,2 1 2 16,-1-1 0-16,1 1-3 0,-2-2 0 15,2 0-1-15,0 1 0 0,0-1 1 16,0 0-3-16,0-3 3 0,10-2-6 16,0-3 4-16,-1 0-1 0,4-1-1 0,0 2 0 31,-1-3 1-31,4 0 1 0,-2-1-1 0,2 4 1 0,0-4-2 15,1 2 1-15,3-1 0 0,-1 0 0 16,1 0 1-16,2-1-1 0,-3 0 2 0,-2 1-2 16,-1-1 0-16,-3 3 0 0,-1 0 0 15,-3 5 0 1,-1-2 0-16,-1 0 0 0,-4 2 0 0,2 3 0 0,-5 0-3 16,0-3-2-16,0 3 3 0,0-1-4 15,1-2 1-15,-1 3-1 0,0-2 1 0,0 0 1 16,-1 1-1-16,-5-1 3 15,-6 0-1-15,1 0-2 0,-2 2 0 16,-6 0 2-16,1 0 0 0,1 0 0 16,0 3-2-16,-1 0-2 0,7-2-2 15,-9 1-2-15,8 0-2 0,5-2-4 0,-6 0-18 16,7 0-19-16,-1 0-32 0</inkml:trace>
  <inkml:trace contextRef="#ctx0" brushRef="#br0" timeOffset="142948.7831">30830 16405 19 0,'0'0'22'0,"0"0"1"0,0 0 1 16,0 0 2-16,0 0-4 0,0 0-6 15,0 0-1-15,0 0-5 0,0 0-3 16,0 0-1-16,10-10-2 0,-17 8-2 16,-6 2 1-16,-6 0-2 0,-1 0 0 15,-2 4 0-15,0 1 0 0,4 3-1 0,0 2 0 16,1-2 0-16,1 1 0 0,5-1 2 15,-1 2-6-15,4-5 3 0,1 0-4 16,-1 2 3-16,5-5-1 16,0 1 1-16,3-3 1 0,-2 0-2 0,2 0 3 15,0 2 2-15,-1-1 0 0,1 2 0 16,0-3 1-16,0 0 0 0,0 0-1 16,0 0 0-16,0 1-1 0,0-1-2 15,0 0 6-15,0 2-4 0,1-2 2 16,5 0 1-16,0 0-4 0,5 0 0 0,-2-3 1 15,2 3-1-15,4-4 1 0,1 0 0 16,6 1 1-16,-1 0-1 0,1 1 0 16,2-3-1-16,-1 0 0 0,1 0-2 15,1-2 2-15,-2-1-2 16,0 2 5-16,-1 2-2 0,-8-1 0 0,2 3 2 0,-6 0-1 16,-5 1 0-16,4-1 3 15,-4 0 0-15,-1 1-1 0,1-1 1 16,-5 2 0-16,0-1-2 0,0 1 1 15,0 0-1-15,1 0 1 0,-1 0-3 0,0 0 1 16,-4 9 1-16,-2-2-2 16,-1 5 3-16,0-1-4 0,2-2 2 15,2 2-4-15,2-7 0 0,-2 8 0 16,3-6 0-16,0 5 5 0,0 6-6 0,0-8 1 16,0 5-3-16,4-7-5 0,1-1-6 15,6 5-20-15,-4-4-41 16</inkml:trace>
  <inkml:trace contextRef="#ctx0" brushRef="#br0" timeOffset="144376.3216">30098 16430 119 0,'0'0'44'0,"0"0"-4"16,0 0-1-16,0 0-4 0,0 0-6 15,0 0-2-15,0 0-3 0,0 0-2 16,0 0-5-16,2-15-3 0,-2 13-8 0,0 1-1 16,0 1-5-16,0-2-1 0,0 2-5 15,0-1 0-15,0 1 2 0,0 0 0 16,0 0 4-16,0 8 4 0,-5 3 4 16,-2 9-8-16,-2-5 7 0,-2 5-6 15,1-4 1-15,-2 3 3 0,-1-4-3 0,4-3-1 16,1-1-1-16,2-4 1 0,3-3 1 15,-4 1-1-15,4-2-1 0,0 2 0 16,0-4 3-16,3-1-2 16,-1 0 1-16,1 0 0 0,0 2 1 0,-2-2 0 15,2 1 2-15,-1-1 1 0,1 0 2 16,-2 2-4-16,2-2 2 0,-1 0-3 16,1 0-1-16,0 0 2 0,0-11-4 15,1-2 1-15,5-4 0 0,0-3-1 16,1 2 3-16,2 1-1 0,-2-4-3 15,2 1 4-15,-2 1-6 0,1 1 4 0,0 1 1 16,-2 3 0-16,0 2-1 16,-1 1 1-16,1 1-2 0,-3 0-2 15,3 5-1-15,-3 3 1 0,0-2-1 0,-1 2-1 16,3 2 0-16,5 0 1 0,0 6 0 16,3 5 0-16,-2 1 1 0,-2 4 0 15,-1 1-2-15,-1 3 1 0,-2 0 1 16,1 1-3-16,-3-7 0 0,-1 4-6 15,-1-1-6-15,-1-4-3 16,0 6-16-16,0-8-9 0,0-6-28 0,0 1-8 16,0-6-17-16</inkml:trace>
  <inkml:trace contextRef="#ctx0" brushRef="#br0" timeOffset="144625.2398">29909 16430 113 0,'0'0'36'0,"0"0"-10"16,0 0-6-16,95-47-7 0,-63 36-5 15,3 1-3-15,2 0-1 0,1 1-5 0,0 2-4 16,1 2-6-16,-1 1-11 0,-3 0-31 15,-4 4-49-15</inkml:trace>
  <inkml:trace contextRef="#ctx0" brushRef="#br0" timeOffset="144892.6064">30304 16444 97 0,'0'0'27'0,"0"0"-10"16,0 0-6-16,0 0-2 0,0 0-1 15,0 0-2-15,0 0 0 0,0 0-1 16,0 0-2-16,68 1-3 0,-50-4-2 15,-2 1-4-15,1-2-7 0,-2-1-14 0,2 1-23 16</inkml:trace>
  <inkml:trace contextRef="#ctx0" brushRef="#br0" timeOffset="145499.9172">30607 16307 206 0,'0'0'41'0,"0"0"-1"0,0 0-12 0,0 0-1 15,0 0-6-15,0 0-9 0,0 0-1 16,0 0-9-16,0 0 0 0,0 0-4 16,10-24 1-16,-14 27-3 0,-5 7 2 0,-2 5 0 15,2 2 1-15,-1 1 2 16,0 2-4-16,1 0 3 0,0-2-3 0,4 2 2 16,0-7 2-16,1 5-2 0,3-8 3 15,1-3-4-15,0 4 1 0,0-4 0 16,0 2 2-16,0 2 2 0,7-3 1 0,-2-4-1 15,3-2 0-15,1-1-4 16,2-1 1-16,2-1 3 0,1-5-1 0,2-5 2 16,-1 1 0-16,-4-3 0 0,1 1-5 15,-2-5 4-15,-1-1-6 0,-3 1 8 16,-2 4-2-16,-1-4 2 0,-3-3-3 16,0 0 0-16,0-7 2 15,-7 5-2-15,-2-1 1 0,-2 3 2 0,-1 2 1 16,2 3-4-16,0 4 5 0,-1 3-4 15,6 1 1-15,0 4-1 0,-6 1-5 16,-1 2 0-16,-5 0-3 0,-5 7 0 16,2 3-2-16,0 4 3 0,1 2-1 0,2 1 1 15,2 1-1-15,2 2 1 16,6-6-2-16,4-1 2 0,3 1-1 16,0-1 4-16,9 2 1 0,3-5 0 0,3 1 2 0,2-7-2 15,2 1 1-15,3 0 2 16,1-3-2-16,3 1 0 0,-1 1-1 15,1-1-2-15,0-2-4 0,-8-1-6 16,0 2-9-16,-7-2-32 0,-5 0-31 0,4 2-31 16</inkml:trace>
  <inkml:trace contextRef="#ctx0" brushRef="#br0" timeOffset="145823.1345">30642 16144 147 0,'0'0'33'0,"0"0"2"0,0 0 1 0,0 0-9 0,0 0-7 0,0 0-3 0,0 0-2 15,82 79-4-15,-70-61-6 0,0 1-1 16,-1 1 1-16,-2 0 0 0,0 0 2 16,0 2-1-16,-3 1-3 0,-1 2 0 15,-4-2-2-15,-1 4 3 0,0 0-2 16,-3 1-4-16,-3-1-2 0,0 0-8 0,-3-2-4 16,-2-4-13-16,1 1-10 15,-6-3-40-15,0-1-27 0</inkml:trace>
  <inkml:trace contextRef="#ctx0" brushRef="#br0" timeOffset="146380.5201">29977 16216 111 0,'0'0'44'0,"0"0"-5"0,0 0-5 0,0 0-9 16,0 0-7-16,0 0-4 0,0 0 0 0,0 0 3 0,0 0 4 15,7-5 2-15,-7 20-4 0,-2 7-4 16,-6 5-1-16,-1 0-1 0,0 2-3 16,-2 3-2-16,2 2 1 0,-1 0-7 15,-1 3 3-15,-1 1-2 0,2 1-5 16,-2-3 2-16,5 1-4 0,1-3 0 15,2 2-2-15,1-2 0 0,1-4-3 0,2 1-3 16,0-2-5-16,0-1-2 16,6-4-10-16,7-3-20 0,3-6-36 15,5-3-34-15</inkml:trace>
  <inkml:trace contextRef="#ctx0" brushRef="#br0" timeOffset="193907.9581">12942 7224 345 0,'0'0'-103'0,"0"0"-84"0</inkml:trace>
  <inkml:trace contextRef="#ctx0" brushRef="#br0" timeOffset="205306.981">14290 10287 624 0,'0'0'-5'0,"0"0"-15"16,0 0-54-16,0 0-158 15,0 0-61-15</inkml:trace>
  <inkml:trace contextRef="#ctx0" brushRef="#br0" timeOffset="240096.5239">11445 13453 493 0,'0'0'48'0,"0"0"-18"16,0 0-12-16,0 0-13 0,0 0-7 15,0 0-7-15,0 0-3 0,0 0-5 0,0 0-8 16,0 0-27-16,74-41-29 15,-45 41-34-15,1 8-21 0</inkml:trace>
  <inkml:trace contextRef="#ctx0" brushRef="#br0" timeOffset="258126.5849">18172 14623 629 0,'0'0'7'0,"0"0"-19"16,0 0-57-16,0 0-165 0,0 0-64 0</inkml:trace>
  <inkml:trace contextRef="#ctx0" brushRef="#br0" timeOffset="265770.2999">22723 14364 163 0,'0'0'-90'16</inkml:trace>
  <inkml:trace contextRef="#ctx0" brushRef="#br0" timeOffset="266974.1318">23521 14601 620 0,'0'0'40'0,"0"0"-9"0,0 0-13 15,0 0-3-15,0 0-10 0,0 0-1 16,0 0-5-16,0 0-4 15,0 0-6-15,0 0-37 0,9-58-125 0,-3 58-140 16</inkml:trace>
  <inkml:trace contextRef="#ctx0" brushRef="#br0" timeOffset="277034.7118">6699 16962 410 0,'0'0'66'0,"0"0"-22"16,0 0-20-16,0 0-14 0,0 0-9 0,0 0 0 15,0 0-5-15,0 0-8 0,127 11-9 16,-54-11-43-16,12 0-70 0,18 0-101 16</inkml:trace>
  <inkml:trace contextRef="#ctx0" brushRef="#br0" timeOffset="282783.6141">31113 16327 1 0,'0'0'0'0,"0"0"2"16,0 0-2-16,0 0-2 0,-97-57 1 0,76 47 1 15,-1-1 0-15,0-1 0 0,2 0 1 16,1 0-1-16,1-3 2 0,1-1 0 16,-1 0-1-16,1-4 3 15,-2 0-2-15,-2-2 0 0,2 0 2 0,-4-5-3 16,-3 2 2-16,-1 1-2 0,-5 0-2 16,-1-1-2-16,-2 0-3 0,-3 2 5 15,1-2-2-15,1 4 5 0,1 1 1 16,2-1-1-16,0 0 0 0,1 3-2 15,1 0 0-15,3 0 1 0,2 1 0 0,1-1-1 16,6 1 2-16,2-1-4 16,4 0 0-16,0-1-2 0,3-1-3 0,2 0 0 15</inkml:trace>
  <inkml:trace contextRef="#ctx0" brushRef="#br0" timeOffset="284200.017">29654 15012 42 0,'0'0'9'15,"0"0"1"-15,0 0-3 0,0 0 0 16,26-80-3-16,-16 66 1 0,-2 3-2 16,2 1 3-16,-5 4 1 0,-2 1 3 0,0 2 0 15,-3 3 3-15,0-1 1 0,0 1-4 16,2-2 1-16,-2 1-2 0,0-1 0 16,1 0 0-16,-1 1-1 0,0-1 1 15,0 1-6-15,2-1 2 0,-2 2-4 16,0-1 0-16,0 1 3 0,0-2-1 0,1 2 5 15,-1-1 0-15,2 1 2 0,-1 0 1 16,1 0-3-16,-1 0-1 16,1 0-1-16,6 0-2 0,-2 0-1 15,4 0 0-15,6 4-2 0,-5 2 1 0,4 1-1 16,-5 0 3-16,2 2-2 0,0 0 1 16,-1-1 2-16,-1 1-1 0,1-1 0 15,-3-2 3-15,3 1-3 0,2 2 0 16,-1-1 2-16,2 1-2 0,-4-1 0 15,1-1-3-15,-6-2 2 0,2 1-1 0,1 1 0 16,-2-2 1-16,-1 1-2 0,0 0 0 16,2 0 0-16,-1 3 1 15,-2-2 1-15,2 1 0 0,1 4 1 16,0-4-1-16,0 3-2 0,2-2 3 0,-3-3-1 16,5 3 2-16,0-2-1 0,-4 0-2 15,6 0 2-15,-7-2-3 0,-1 0 0 16,3-1 1-16,-5-1 0 0,4 3-1 15,-4-2 3-15,-1-2-3 0,3 6 5 16,-2-4-4-16,-2 1 1 0,2-1-1 0,-3 1-1 16,0 1 2-16,0 0-3 0,2 5 3 15,-1-5-2-15,-1-2 0 0,2 7 0 16,-1-5 0-16,3 3 0 0,-1 2-1 16,0-4 0-16,1 3 1 0,1-3 0 15,-1 1 1-15,1 1-1 0,-1-1 0 0,1-1 1 16,1 1-2-16,-1-1 0 15,-1 1 0-15,0-1-1 0,1 1 0 16,-4-5 1-16,5 6-1 0,-3-1 2 16,1 1-1-16,2 3 0 0,1-1 0 0,-2-4 1 15,3 6-1-15,-1-2 0 0,-1-3 0 16,2 4 0-16,1-1 0 0,2-1 1 16,-3 1 0-16,4-2 0 0,-2 1 0 15,-3-5-1-15,5 6 0 0,-4 0-1 16,-2-4 1-16,3 4-2 0,-1-1 2 15,-2 1 0-15,2 0-1 0,-1 1 2 16,3-1-1-16,-1 1-1 0,-2-2 1 16,2 1 0-16,1 0 0 0,-5-5 2 15,4 4-2-15,3-1 0 0,-4 1 0 0,6 2-1 16,-2-2 1-16,0-1 0 0,-3-1 0 16,1 1-1-16,0 1 1 0,0 0-1 15,1-1 0-15,0 0 1 0,-4 2-1 16,0-4-1-16,0 4 1 0,2 1 7 15,-2 0-6-15,2 0 8 0,-3-1-8 0,0 2 0 16,-2-5 2-16,2 4-2 0,-2-3 1 16,2 1-2-16,1 3 1 15,-3-6-1-15,4 7 4 0,1-3-4 0,0 0 4 16,5 1-2-16,-5-3-1 0,2 0-1 16,-1 0 1-16,4 0-3 15,1 1 2-15,0 3 1 0,-1-4 0 0,0 1-1 16,-2 1 1-16,1 1 0 15,0 1-1-15,-2 0-2 0,1 1 2 16,-1 0 0-16,0-1 1 0,1 2-2 0,0-1 1 16,0 1 0-16,2 2 0 0,1-1 1 15,0 1 0-15,0 0-1 0,2-2-1 16,2 0 0-16,-2-1 1 0,4-2-1 16,-4 2 1-16,2-1 1 0,-1-3-1 0,-3 2 1 15,1-2-2-15,-3 1 1 0,-1 0 0 16,-1-2-1-16,-2 0 1 0,1 1 1 15,1 3-2-15,3 5 6 0,-2 1-5 16,2-2 8-16,-1 1-10 0,2-2 6 16,0 2-2-16,1-1-5 0,-2-1 9 0,2 1-7 15,-1-1 3-15,-2-4-2 16,-3 3-2-16,0-2 0 0,0 1 2 0,-1-2 0 16,0 2-3-16,2-3 2 0,-2 2-1 15,-2-2 2-15,3-1 1 0,0 0-3 16,-1 1 2-16,5 3-1 0,-2-2 0 15,1-1 1-15,1 3-1 0,1-6 0 16,-1 4-1-16,1-2 0 0,2 2 0 16,-1-4 0-16,3 0-1 0,2 4 0 15,0 1-1-15,2 1-1 0,-2-4-1 0,-1 2 2 16,-2 1-7-16,-2-3-3 0,-2 2-1 16,-5-2-9-16,0 1-13 0,-3 0-25 15,-4 0-18-15,3 1-22 0</inkml:trace>
  <inkml:trace contextRef="#ctx0" brushRef="#br0" timeOffset="299813.0129">10888 17001 498 0,'0'0'-6'15,"0"0"-18"-15,0 0-37 0,0 0-107 16</inkml:trace>
  <inkml:trace contextRef="#ctx0" brushRef="#br0" timeOffset="333173.7232">3670 17533 16 0,'0'0'12'0,"0"0"1"15,0 0 0-15,0 0-4 0,0 0 0 0,0 0-3 16,0 0-2-16,0 0 1 16,0 0-1-16,0 0-1 0,-2 3 0 15,2-3-1-15,0 2 2 0,0-2-3 0,0 0 0 16,0 0-3-16,0 0-4 0,0 3-2 16,0-3-2-16,0 0-8 0,0 0-12 15</inkml:trace>
  <inkml:trace contextRef="#ctx0" brushRef="#br0" timeOffset="390092.9271">18567 3177 152 0,'0'0'42'0,"0"0"1"15,0 0-2-15,0 0-2 0,0 0-4 16,0 0-3-16,0 0 0 0,0 0-1 15,-26-81-6-15,25 77-4 0,-1-1-5 0,1 0-5 16,1 1-2-16,0 4-2 0,-2-1-1 16,2 1-1-16,0-2 0 0,-1 2-1 15,1-1 1-15,0 1-3 16,0-2 2-16,-2 2-1 0,2-2-1 0,0 2 0 16,0-1-1-16,0 1 0 0,-1-2-1 15,1 2-1-15,0 0-2 0,0 0-1 16,0 0 0-16,0 0 1 0,0 0 1 15,0 2 4-15,0 6-2 0,-2 5 0 16,2 9 0-16,0-2 0 0,0 10 4 0,0-3-4 16,0 0 4-16,0 1-8 0,-1-1 1 15,1 2 3-15,0 1 0 0,-2 3 3 16,2 2-1-16,-2 2-1 0,2 2-4 16,0 1 3-16,0 1-2 0,0-2 1 15,0 1 1-15,0-3-1 0,0 2 1 16,0-1 0-16,0 1 3 0,0 1-3 15,0-1 3-15,0 0-3 0,0-1-3 16,0 0 2-16,-1-1 1 0,-2-1 0 16,-2 2 0-16,1-1 1 0,-2-3-2 0,2 1 1 15,1-1 0-15,-3-2 1 0,3-2-2 16,0-1 2-16,0 0-2 0,2-2 1 16,-1 0 0-16,1-1 0 0,1 1 4 15,0-1-4-15,0 3 1 0,0-2-2 16,0 2 1-16,0-1-3 0,0-3 1 15,3 0 1-15,0-1-1 0,0 1 1 0,0 0 2 16,1 1 1-16,0 0-2 16,-1-1 0-16,-2 1-2 0,2 1 2 15,-1 0-1-15,-1-1 1 0,1 1-1 0,-1 1 1 16,-1-1-1-16,2-1 2 0,-1 2-1 16,1-5-2-16,-1 0-2 0,-1 0 0 15,2-1 5-15,-1-1 1 0,1 0 1 16,-1 1-3-16,1-6-2 0,1-1-1 15,-1 2 0-15,-1-7 0 0,2 9 1 0,-1-4 2 16,1 2 0-16,0-2 2 0,1 0 0 16,-1-4-3-16,-2 1 1 0,2 5 1 15,0-5-1-15,-2 6 1 16,1-1-2-16,-1-5 0 0,1 8 1 0,-2-1 0 16,0 1 0-16,1-2 1 0,-1 2-2 15,0-3 0-15,2-5-1 0,-1 7 1 16,1-1 1-16,-1 0 1 0,1-2-1 15,0 2 1-15,0-1 0 0,-1-6-2 16,2 7 1-16,0-2 0 0,1 1 0 0,-1-2 1 16,2 2-1-16,-3-2 0 0,1-1-1 15,3 6 1-15,0-2 3 0,0-1-3 16,-1 1 3-16,0 0-4 0,-1 1 0 16,-1-6 0-16,0 2 1 0,0 2-3 15,-3-2 3-15,4 2 1 0,0-1-1 0,-2-5 2 16,1 2-3-16,-2-2 1 15,2 1-1-15,0 5 0 0,-1-6 1 16,1 6 1-16,-2-8-1 0,2 0 0 16,-2 2-1-16,2-3 0 0,-1 2 1 0,2-1-1 15,-3 0 0-15,1-5 1 0,-1 1-1 16,-1-5 0-16,0 5 0 0,2-1-1 16,-1 0 1-16,1 1 0 0,-2-5-1 15,0 0-1-15,0 0 1 0,1 2-2 16,-1-1 0-16,1 1-7 0,-1 0-18 0,2-2-33 15,-2 0-49-15,1 0-56 0</inkml:trace>
  <inkml:trace contextRef="#ctx0" brushRef="#br0" timeOffset="391505.4807">18619 6342 143 0,'0'0'41'16,"0"0"-4"-16,0 0-6 0,0 0-8 0,0 0-5 16,0 0-4-16,0 0 0 0,0 0-4 15,0 0-3-15,0 0-4 0,-4-14-2 16,4 13-3-16,0-1-2 0,0 0 2 16,0 1-5-16,0-1 2 0,0 0 2 15,0 1 4-15,0 0 3 0,0 1 3 16,0-1-2-16,0 1-3 0,0 0 0 15,0-2 0-15,8 2 2 0,-2-2 6 16,6 1 2-16,-1 1 2 0,3-3 0 16,4 0-2-16,1-1 1 0,7 0-3 0,-1 1-1 15,-2 0-3-15,0 1-4 0,2-2-1 16,1 1-1-16,0 0 1 0,2 0 0 16,3 0-1-16,1 1 0 0,-1 0 0 15,3 2 1-15,-1 0 3 0,2-1 0 16,3 1 1-16,2-1-1 0,0 0-2 15,4-3 2-15,1 1-1 0,0-2-1 16,1-1-1-16,-1 1 0 0,1-3-3 16,-3 2 1-16,2 0 1 0,-2 0 0 15,2 1 2-15,-1-1-2 0,-2 0 0 0,2 0 0 16,-3 1-1-16,-1 0 1 0,1 1-1 16,-4 1 1-16,1 2 1 0,-2-1-1 15,2 2 1-15,-1 0 0 0,2 0 0 16,2 0 0-16,2 0 1 0,-1 0-1 15,1 0 1-15,1 0 0 0,-2 0 0 0,1 0 3 16,1 0 1-16,3-2 3 0,0-2 0 16,0-2-1-16,-2 0 0 15,3 0-1-15,-3 0 1 0,2-1 0 0,0 2-4 16,0-1 2-16,-2-1-4 0,1 2-1 16,-3-2-1-16,1 1 0 0,0 2 0 15,1-3 0-15,2 3 1 0,1 0-2 16,-3-1 0-16,2 0 0 0,-2 1 0 15,-1 1 1-15,2 0-2 0,-2 0 2 16,-1-1 0-16,-1 2 0 0,0 0 1 0,-2 1-1 16,-2-1 0-16,-2 1 1 0,0-1-1 15,-1 1 1-15,-1-3 0 0,-3 3 0 16,-5-1 1-16,0 1-1 16,0-2 0-16,0 2 1 0,1-3-1 0,1 1 1 15,1 0 1-15,0-1-2 0,-1 1-1 16,-1 0 1-16,-1 0 0 0,-8-1 0 15,-1 3 0-15,-6 0-1 0,-5 1 0 16,0 0 0-16,-6 0-2 0,0-2-6 16,0 2-12-16,1 0-29 0,1 0-67 0,-2 0-151 15</inkml:trace>
  <inkml:trace contextRef="#ctx0" brushRef="#br0" timeOffset="393409.075">18551 3075 48 0,'0'0'21'0,"0"0"1"0,0 0 0 0,0 0 0 15,0 0-2-15,0 0-2 16,0 0-5-16,0 0 1 0,0 0-2 0,-4-15 0 16,4 15-1-16,0-2 0 0,0 2-2 15,0-1 3-15,0 1 0 0,0-2 3 16,0 2 0-16,0-1 2 0,0 1-3 15,0-2-2-15,0 2 0 0,0 0-3 16,0-2-1-16,6 2 1 0,1-1-1 0,-1 1 1 16,0 0 0-16,-2-1 2 0,2 1-4 15,1 0 0-15,3-2-2 0,-4 2-1 16,0 0 1-16,5 0-3 0,-5 0 1 16,6 0 0-16,3 0 2 0,-4 0 3 15,6 4-1-15,-3 0 1 0,-3-3-2 0,6 4-2 16,0-1-1-16,-2-1-1 15,5 4 1-15,-1-3 1 0,-1 0 2 16,2 1 1-16,1 0-1 0,2-1 2 16,2-1-5-16,0 2 2 0,0-2 0 0,1 0-3 15,-1 1-1-15,-1 1-1 0,1 1 0 16,-3 0 3-16,2 2 1 0,1-1 1 16,1 3-2-16,1-2-1 0,2 3 4 15,0 1-5-15,1 0 5 0,1 2-5 16,1 0 0-16,-2 0 1 0,0-1-2 0,1 1 1 15,1-1-2-15,-2 0 0 0,2 0 0 16,-3-1 1-16,0 0 0 16,0 2 0-16,0 0 1 0,1 1-1 15,0 0 1-15,1 1 0 0,-1 0-1 0,2 2 1 16,-2-1-1-16,2 0-1 0,-3-1-3 16,1 0-1-16,-2 2 0 0,-1 0 4 15,1 2 3-15,-1 1 2 0,-1 0 0 16,2 0-3-16,-4-1 0 0,2 2 1 15,0-1 2-15,0 0-2 0,0-1-1 0,0 1 0 16,-1-2-1-16,1 1 1 0,-1 2 4 16,-1-2-3-16,1 0 0 15,-2 0-3-15,0 2 1 0,2-2 0 16,-1 0 2-16,2 0-1 0,-1 0-1 0,1 0 0 16,1 0-1-16,1 2 2 0,1-3-2 15,-2 2 0-15,1-2-4 0,-4 1 3 16,0-2 0-16,0 1 3 0,1-1 1 15,-1 0 0-15,2 2 0 0,-3-1-2 16,2 0 0-16,-1-1-2 0,-1 0 1 0,-2 1 1 16,2-1 0-16,0 0 0 0,0 0-1 15,-2 0 1-15,0 0-1 16,1-1 0-16,-5 0-1 0,2-1 0 0,-4 0-2 16,0 0-2-16,-1 1 5 0,1 1-1 15,1 4 8-15,2-1-1 0,-1 2-2 16,3-2-4-16,0 2 1 0,-2-1 1 15,2 1-1-15,-4 0 0 0,3 0-1 16,-2 1 0-16,-1-1 0 0,0 2-3 16,-2-2 3-16,1 2 0 0,-2-3 0 0,0 3 2 15,0-2-2-15,0 0 1 0,1 0 0 16,-1 0 2-16,2 0-2 0,-2-2 2 16,-1 1-1-16,0-2-2 0,-1-1 1 15,-1 1 1-15,1-1-1 0,0 1 2 16,0 2 1-16,-1-1-4 0,0 0 4 0,2 2-4 15,-1-2 1-15,0-1 0 16,0-2-4-16,-2 2 1 0,1-2 0 16,0 2 4-16,0-1 5 0,2 1-1 15,-1 2-2-15,-2-2 0 0,0-3-5 0,1 1 4 16,-3 2-1-16,0-2 2 0,1-1-2 16,0 2 0-16,-1-1 0 0,-1 0-1 15,0 0 0-15,-2-5 0 0,1 1-1 16,-1 2 0-16,0 2 0 0,1 3 4 15,-1 1-3-15,-1-6 2 0,0 1-2 0,0 0-3 16,-2-6 2-16,2 8 0 0,0-3 0 16,-2-5 2-16,2 5 4 0,0 1-5 15,-2-7 4-15,4 8-4 0,-4-8 1 16,2 2 0-16,0 5 0 0,-1-6-1 16,1 4 1-16,-2-4 0 0,-1-7 0 15,2 5-1-15,-1-4 0 0,-1 0 2 16,2 0-2-16,-2-5 0 0,0 0 0 15,0 0 0-15,0 2 0 0,2-1 0 16,-2 1 0-16,0 0-2 0,0-1 2 0,1 1 2 16,-1-1-4-16,0 1 1 0,0-1-1 15,0 1-3-15,2-1-8 0,-2 0-18 16,0 1-64-16,0-2-77 0,1 0-103 16</inkml:trace>
  <inkml:trace contextRef="#ctx0" brushRef="#br0" timeOffset="396010.2415">18590 2966 22 0,'0'0'-5'16,"0"0"-1"-16,0 0 0 0,0 0 1 16,0 0 5-16,0 0 0 0,0 0 0 15,0 0 0-15,0 0 0 0,0 0 0 16,-1-5 1-16,-1 5 3 0,0 0-2 16,0 0 1-16,1 0-1 0,-1 0 0 15,1 0-3-15,-1-1 1 0,1 1 0 16,-1 0 1-16,1-2 1 0,0 2-1 15,-4-1 0-15,-1-3 1 0,2 3 2 16,0-1 1-16,4 2 4 0,-2-1 2 0,-1-2 3 16,-1 0 3-16,1 0 2 0,0 1 2 15,3 2 0-15,-1-1-1 0,1 1 0 16,0 0 1-16,-2-2 5 0,2 2 4 16,-1-2 1-16,1 2-1 0,0-1-5 15,0 1-5-15,0-1-4 0,0 0-6 16,0-1-3-16,0-3-4 0,0-1-1 15,0 2 0-15,3-4-1 0,0 5 1 16,0-1 1-16,2-3-2 0,-2 4 0 16,0 0 0-16,1 1-1 0,-4 2 0 0,0-1-1 15,3 0-1-15,2-2 0 0,-2 0 4 16,5-2 0-16,2 2 1 0,-1 0 4 16,6-3 2-16,2 1 1 0,0 1 1 15,1-1-1-15,-8 2-5 0,0 0-4 16,-4 3-2-16,-2-1-1 0,8 1 0 0,0 0 5 15,3 0-2-15,2 0 1 16,-1 1-1-16,0 2-2 0,0 0 2 16,6 3 0-16,-2-1 1 0,0 0 3 15,1 1-4-15,0-2 0 0,0 1-1 0,-1-2 0 16,1 1 0-16,-2-1-1 0,-3 0-1 16,-1 0 0-16,2 1-3 0,-2 0 3 15,6 2 3-15,-1-1 1 0,1-1 2 16,0 1 0-16,2 1-2 0,2 0 0 15,-2 0-2-15,2 0 0 0,1 1 0 0,0 1-1 16,0 0 1-16,1 1 1 0,-2 0-1 16,0 0-1-16,-1 0 0 0,-1 1-2 15,0-2 2-15,-2 3 2 16,2 0 0-16,-2-3 1 0,0 4-3 0,0-4-2 16,-1 3 2-16,1 0 2 0,0-1 2 15,1 2 3-15,3-1-1 0,-3 0-1 16,1-2-4-16,-2 2 0 0,-3-3 3 15,-1 3-6-15,-1 0 6 0,0-1-1 16,1 0 2-16,2-2 2 0,2 2-1 0,1-3 0 16,2 1-5-16,0-1 3 0,-1 1-2 15,-1 0 3-15,1 1-2 0,-1 0 1 16,1 0 1-16,-3 0-3 16,2 0 0-16,-2 0-1 0,-1-1-2 0,0-1-3 15,-3 1 2-15,2-2 2 0,2 2 4 0,-1 0 1 16,3-1-3-16,0 0 0 15,-2 2-3-15,2-2 2 0,2 0 4 16,2 2 1-16,3 1 1 0,0-2-2 16,-3 4-4-16,-1-4-1 0,-2 3 0 0,-3-1-4 15,-1 1 3-15,0 1 2 0,0 4-1 16,4 0 4-16,0 1-3 0,-2 0 4 16,1-1-2-16,-2 2 1 0,1-1-1 15,-4 1-1-15,3 1 1 0,0-1 2 16,1 0 1-16,0-1 0 0,1 0-4 15,-2-2-1-15,2 0-1 0,-2-1 0 0,-1 1 2 16,3 0 2-16,-1 0-1 16,0 0 0-16,-1 0 3 0,2 1-6 15,-5-1 3-15,3 2-2 0,-2-1-1 0,-1 0 1 16,2-1 0-16,-3 0 0 0,-1-1-1 16,0-1 0-16,1 2-1 0,-3-1 4 15,1 0-4-15,-2-2-2 0,0 2 0 16,0-3-1-16,0 2 2 0,0 0 3 15,1 1 2-15,-2 1 0 0,2 0-1 0,-1 1 2 16,0-1-1-16,2 1 0 0,-1 3 1 16,1-2-3-16,-2-1 0 15,2 1 0-15,-2 0 0 0,0-1 1 0,0 1-2 16,2 0 1-16,-2-2-1 0,0 2 2 16,1-2-1-16,0 0 0 0,-1 3 0 15,1-1-1-15,-2 0 1 0,1-1 0 16,2 1-1-16,-3 0 0 0,1-1 2 15,0 2-3-15,-2 0 4 0,3 1-4 16,-1-1 2-16,1 2-2 0,-2 0 1 0,1-2 0 16,-1 1 0-16,1-1 1 0,-2 2 0 15,2 0 1-15,-4-1-1 0,3 1 0 16,-1-1 0-16,0 3 2 0,0-1-1 16,1-1 1-16,0 0-1 0,-1 2-1 15,1-2 1-15,0-1-1 0,-1 0 0 0,1 0 1 16,-1 1 0-16,2-2-1 15,-2-1 2-15,0 1-2 0,1 0 0 16,-2-2 1-16,2 2-1 0,0 0 0 16,-2-2 0-16,-1 1 0 0,1 0-1 0,0-1 1 15,-4 2 2-15,3 1-2 0,-2-1 4 16,2 2-4-16,-1 1 1 0,-1-2-1 16,2 3 2-16,-3-2-2 0,2 0 0 15,-1-2 1-15,0 0-2 0,0 2 2 16,-2-2-1-16,3-1 1 0,-2 1-2 0,-2-5 0 15,1 1-2-15,-1 1 0 16,-2-4 0-16,2 8 3 0,0-1 2 16,2-1 1-16,0 6-2 0,-2-7 2 15,0 1-3-15,0-3 0 0,-2-3 0 0,4 7 0 16,-2-2 0-16,0-4 1 0,1 4-1 16,0 1 0-16,-3-6-1 0,2 4-3 15,-1-5 1-15,-1 1 1 0,1 0-3 16,-2-1 4-16,1 1 0 0,1-1-1 15,-1 1 2-15,1 0 3 0,-1-1 1 0,1 2 1 16,-1 1 1-16,-1 1-6 0,1-1 2 16,-1 1-1-16,0-1 0 0,0-1 0 15,0 1 0-15,0-8 0 0,0 8 0 16,0-7 0-16,0 0-1 0,0 6 0 16,0-6-2-16,0 0 2 0,0 5 0 15,0-5 0-15,0 0 2 0,0 0-2 16,0 0 0-16,0 0 0 0,0 0 0 15,0 0 1-15,0-6 1 0,0 5-2 16,0 1 0-16,0-2 0 0,0 3 0 0,0-7 0 16,0 0 1-16,0 0 0 0,0 1-1 15,0 1 1-15,0-1-1 0,0 1 1 16,0-1-1-16,0 0 0 0,0 1 1 16,0 0-2-16,-1-2-1 0,1 1 1 15,0-1 0-15,0 2-1 0,0-2 2 16,-1 1 0-16,1-1-1 0,0 2 1 15,0-2-2-15,0 2 0 0,0-2-2 16,0 1 0-16,-2-1-4 0,2 1 0 16,0-1-6-16,-1 2-23 0,-1-2-31 0,1 0-35 15,-5 1-89-15</inkml:trace>
  <inkml:trace contextRef="#ctx0" brushRef="#br0" timeOffset="396816.4446">21763 6117 137 0,'0'0'30'15,"0"0"-7"-15,0 0-2 0,0 0-4 16,0 0-1-16,0 0-3 0,0 0-1 0,0 0 1 16,0 0 3-16,52-23-1 0,-46 22 0 15,-2 1 0-15,0-2 0 0,7 0-2 16,-5 2-4-16,0-1-2 16,5-1-4-16,-7 2-2 0,1-1 0 0,6 1-1 15,-5 0 0-15,4 0 0 0,0 0 0 0,1 0 0 16,0 0 2-16,-7 0 0 0,9 0-1 15,-7 0 0-15,0 0 0 16,4 0 2-16,-3 0-2 0,-1 0 1 16,4-1 3-16,-6-1-1 0,1 1 3 0,0 1 6 15,-5 0 5-15,0-2 3 0,0 2-2 16,0 0-6-16,2 0-7 0,-2 0-6 16,0 0-1-16,-3 0-2 0,-12 0 2 15,-3 0 1-15,-4 2 0 0,0 1 1 16,8-2 2-16,-4 2-1 0,1-2 0 0,4 1 1 15,-5 0 0-15,6-1 2 0,0 1-1 16,1-2 0-16,5 0 3 16,1 1 1-16,5-1 3 0,-1 0 0 15,1 0-3-15,-1 0-4 0,1 0-3 0,0-3-3 16,0-7 0-16,7-3 0 0,6-2 0 16,1 5 1-16,3 0 0 0,-3 5 0 15,3 0 1-15,-7 2 1 0,2 1-1 16,2 1-1-16,-8-1-1 0,0 2-3 15,-2 0 1-15,2 0 0 0,1 0 0 0,-1 0 1 16,-6 0 1-16,0 0 2 0,0 0 3 16,1 0 0-16,1 0 0 15,-1 0 3-15,1 0 1 0,-1 0 0 16,1 0-1-16,-1 0 0 0,1 0-1 0,-1 0-5 16,0 0 2-16,1-1-4 0,-1 1-13 15,1 0-32-15,0-1-93 0,0 1-134 16</inkml:trace>
  <inkml:trace contextRef="#ctx0" brushRef="#br0" timeOffset="400569.1896">18495 2848 233 0,'0'0'44'0,"0"0"-9"0,0 0-12 0,0 0-10 15,0 0-11-15,0 0-9 0,0 0-6 16,0 0-9-16,0 0-2 0,0 0 4 0,-7-11 7 15,7 11 7-15,-2 1 7 16,1 12 7-16,-1 7 5 0,2 5 1 16,0 1 0-16,0 0-6 0,-1-1-4 15,1 1-2-15,-3-2 1 0,1 1-3 0,0-7 0 16,0-2-2-16,1-3 1 0,-1-1 0 16,1 0 0-16,1-7 1 0,0 1 0 15,0-6 2-15,0 0 8 0,0 0 6 16,0 0 0-16,0 1-2 0,0-1-5 15,0-1-7-15,6-10 1 0,-1-3-1 0,-2 4 0 16,2-7 3-16,-2 6-1 0,1-1 1 16,-3 0 0-16,1 0-1 0,1 0 0 15,-2 0 0-15,0 0 1 0,-1 5-1 16,2-6-2-16,-2 7 2 0,0 0-2 16,1 0-1-16,-1 6 0 0,0-2-2 15,0 2 0-15,0-2-1 0,2 1-6 16,-2-1-5-16,0 2 3 0,0-1 1 15,0 1 4-15,0 0 7 0,0 1-1 16,0 12 1-16,-2-1-1 0,1 6 1 0,-2 1 0 16,3-9 0-16,-1 8-2 0,-1-6 1 15,2-6 0-15,0 0 0 0,0-6 0 16,-1 0 3-16,1 0 5 0,0 2 9 16,0-1 13-16,0 1-4 0,0-2-2 15,0 1-9-15,0-1-8 0,-2 0-2 0,1-4 1 16,-3-7-2-16,-1-5 0 0,2 5-2 15,-1-5 1-15,1-1-1 16,0 6 0-16,-1-7 0 0,1 5-1 16,1 1 0-16,-2 1 2 0,3 4 2 0,1 1-1 15,-2-1 1-15,2 2-4 0,0-1-3 16,0 2-3-16,0 4-4 0,-1-2-3 16,1 2 2-16,0 0 1 0,0 0 4 15,4 2 3-15,3 3 1 0,3 5-2 16,-1 2 1-16,0-1 0 0,-2 2-1 15,-3 1 1-15,1-5 0 0,-4 2-1 0,2-1 2 16,-1-1 0-16,1 2-1 16,-3-7 1-16,1 2 0 0,-1-6 3 15,0 0-1-15,0 0 1 0,0 2 1 0,2-1 2 16,-2 1 2-16,0-2-2 0,0 2 0 16,0-2-3-16,0 0-1 0,0-2 0 15,0-6 2-15,0-4-2 0,-2-8-1 16,2 8 1-16,-1-9-3 0,1 1 2 15,0 7 0-15,0-8 0 0,0 8 2 0,0-1-2 16,0 1 0-16,0 6-1 0,0-4 1 16,0 6-1-16,0-2 1 15,0 3 0-15,0 4-1 0,0-1 0 0,0 1-3 16,0 0-1-16,0-2-2 0,0 2 0 16,1 0 0-16,-1 0 1 0,0 0 5 15,2 2 0-15,-1 10-1 0,3 4 0 16,-1 8 0-16,0-3 2 0,-2 2 0 15,-1-1 1-15,0 1-2 0,0 0 1 16,0-6-2-16,0 1 2 0,-1-6-1 0,-1 0 2 16,-1 0-2-16,2-6 0 0,1 0 0 15,0-6 1-15,-2 0 0 0,2 0 2 16,0 2 3-16,0 0 1 0,-2-1 1 16,2 1-2-16,0-2-2 0,0 0-2 15,0 0-2-15,0 0 0 0,0-8 1 0,0-4-2 16,0-6 3-16,0 6-3 0,0-7 1 15,0-1 0-15,0 2 1 16,0-2-1-16,0 2 2 0,0 6-2 16,0-2 0-16,0 3 0 0,0 4 0 0,2 2 0 15,-2 5 0-15,0-1-5 0,0 1 0 16,0-1-3-16,2 1-1 0,-2 0 3 16,0 0 2-16,0 14 1 0,0 7-5 15,0 6-16-15,0 0-50 0,0 3-74 16,-2-2-115-16</inkml:trace>
  <inkml:trace contextRef="#ctx0" brushRef="#br0" timeOffset="403105.8977">22060 6041 99 0,'-2'2'21'0,"1"-2"-5"0,-1 0-3 0,2 1-2 16,-1-1-3-16,1 0 4 0,0 0 0 16,0 0-2-16,1 2 0 0,5-2-2 15,7 1-2-15,4 1 3 16,2-1 1-16,7 2 4 0,0-2 2 0,0-1-2 16,5 0 0-16,4 0-4 0,2-5-3 15,3-1 1-15,5-1-1 0,-2 2 2 16,1-2-2-16,-1 3 0 0,2 0 1 15,1 0 1-15,-1 0 0 0,4 0 1 16,-2 0-5-16,2 0 0 0,-3 0-3 0,-1 1-2 16,-3 0 1-16,-2 1-1 0,-5-1 1 15,-2-1 2-15,-4-1-1 0,-3 3 0 16,-8-1 2-16,0-2 1 0,-6 4 3 16,-2-3 5-16,2 1 2 0,-8 2 3 15,0 0 2-15,-4 1-1 0,0-2-3 0,0 2-4 16,2 0-5-16,-1-1-4 15,1 1-3-15,-1-2-3 0,-1 2-2 16,2 0-1-16,-2 0-3 0,0-2-1 16,1 2 0-16,-1 0 0 0,0 0 0 0,0 0 6 15,0 0-1-15,2 0 1 0,-2 0 0 16,0 0-5-16,0-1-4 0,0 1-4 16,0 0-6-16,0 0-8 0,0 0-6 15,0 0-2-15,0 0 0 0,-2 0 6 16,-4-2 6-16,-1 2 1 0,-3-1 2 15,-3 1-1-15,1-3-1 0,-5 0-6 16,1-2-5-16,-4 1 0 0</inkml:trace>
  <inkml:trace contextRef="#ctx0" brushRef="#br0" timeOffset="403413.3797">22918 5855 148 0,'0'0'58'0,"0"0"-4"15,0 0-12-15,0 0-17 0,0 0-14 16,0 0-4-16,0 0 0 0,0 0 6 15,0 0 2-15,0 0-3 0,22 2-1 0,0 6-4 16,0-2-2-16,2 2-1 0,1-1 0 16,-1 1-2-16,0 0 2 0,0-1-4 15,-1-1 1-15,-1 0-1 16,-2 0 1-16,-3-3-1 0,-2 2 0 0,-4-2-1 16,0 0 0-16,-3 0 1 0,-2-2-4 15,-2 1 1-15,-4-2-2 0,0 0 3 16,0 0 2-16,0 2 9 0,0 5 7 15,-1 4 2-15,-12 4-4 0,-3 5-4 16,-4-4-5-16,0 0-4 0,-1-1-1 0,1-3-2 16,4 1-4-16,-1-1 2 0,2 1 0 15,1-1-1-15,-1 0-4 0,4-2-6 16,4-7-11-16,4 1-31 0,3-4-25 16,-2 0-54-16</inkml:trace>
  <inkml:trace contextRef="#ctx0" brushRef="#br0" timeOffset="403726.3108">23063 5862 537 0,'0'0'45'0,"0"0"-10"16,0 0-11-16,0 0-10 16,0 0-6-16,0 0-6 0,0 0-4 15,0 0-6-15,0 0 5 0,0 0-2 0,-9-7 7 16,8 24-2-16,1 5 1 0,-4 6-1 16,2 0 0-16,-2-1 1 0,1-2-2 15,-1-3 0-15,1-5-1 0,1 1-2 16,1-7-3-16,-1 1-7 0,1 2-7 15,1-4-18-15,0 1-37 0,3 0-40 0,3-3-62 16</inkml:trace>
  <inkml:trace contextRef="#ctx0" brushRef="#br0" timeOffset="404405.8883">22845 6612 599 0,'0'0'46'16,"0"0"-17"-16,0 0-12 0,0 0-8 0,0 0-11 15,1-78 0-15,12 57-7 0,4 3 4 16,2 3-1-16,7 1-2 0,2 5 0 16,1 1-1-16,1 5-1 0,-2 3 0 15,-3 0 0-15,0 4 1 0,-7 7 0 16,-1 3 2-16,-6 2 5 0,-3 4-4 0,-3 3 6 15,-5 2-2-15,0-1 1 16,-4 2-1-16,-5-3 4 0,1-1-2 16,-1-2 0-16,1-6 0 0,0-2 1 15,4-5 2-15,1-4 0 0,0 2 2 0,3-5 1 16,-2 0 4-16,2 0 1 0,-1 2 1 16,1-2-2-16,-2 0-3 0,2 0-2 15,-1 0-2-15,1 0 1 0,0-3-3 16,0-9 0-16,1-5-2 0,7-5 2 15,-1 6 0-15,3-1 1 0,2 2 1 0,-2-2-2 16,2 2 1-16,0-2-1 0,-1 1 1 16,-1 6-4-16,-2 0 4 15,-3 2-2-15,-2 4 4 0,0 2 2 16,-3 2-1-16,0-1-1 0,0 1-3 0,1 0 0 16,-1-2 0-16,2 2-2 0,-2-2 1 15,0 2-3-15,1 0 0 0,-1 0-1 16,0 0 2-16,0 0 4 0,0 4-2 15,0 9 3-15,0-1-5 0,0 8 1 16,0-3-3-16,3-6 0 0,2 4-2 0,6-3 1 16,0-3-3-16,10 2-6 0,-7-6-6 15,6-3-10-15,2-2-17 0,-2 0-39 16,8-9-42-16,-7-4-92 0</inkml:trace>
  <inkml:trace contextRef="#ctx0" brushRef="#br0" timeOffset="405961.8256">18355 3122 358 0,'0'0'69'0,"0"0"-19"0,0 0-14 16,0 0-11-16,0-99-6 0,0 71-3 15,3-1-8-15,1-2-1 0,2 1-3 16,1-2-2-16,0 0 2 0,2 0-2 16,0-1 1-16,0 0 0 0,2-1-1 15,-1 1-1-15,0-4 0 0,-3 1-3 0,-1-1-8 16,-2-2 6-16,-1 0-7 0,1 1 9 16,-2 1 3-16,-1 0 2 0,-1-2 0 15,0 1-2-15,0-1 2 0,0-1-1 16,0 4-2-16,0 1 2 0,-1 3 0 15,-1 2-1-15,0 3 2 0,2-1-2 0,-2 10 2 16,2 0-2-16,0 5 0 0,0 8 0 16,0-2 0-16,0 7-2 0,0-1-4 15,0 1-2-15,0-1-4 16,0-1-4-16,0 0-1 0,0 1 1 0,0 1 3 16,0-2 3-16,0 2 5 0,0 0 3 15,0 0 0-15,0 0 1 0,0 0 1 16,0 0 0-16,0 0-1 0,0 0 0 15,0 0 1-15,0 0-1 0,0 0 2 16,0 0-2-16,0 2 0 0,0-2 0 0,0 1 0 16,0-1 0-16,0 2 1 0,0-2 2 15,0 2-2-15,0-1 0 0,0 0 0 16,0 1 0-16,-3 5 1 0,2-4-1 16,-1 3 0-16,0 4 0 0,0-6 1 15,-1 6 0-15,-1 3-2 0,-1 1 0 16,-2 6-2-16,0 1 2 0,1 3 0 15,-1 3 0-15,0 4-2 0,-3 2 1 16,2 3 0-16,0 1 0 0,-2-1 1 16,1 1 2-16,-1-5-2 0,-2-3-2 0,5-9-2 15,0-4-1-15,2-7 1 0,4-4 1 16,-1-1 2-16,2-4 4 0,-1 0 1 16,1 0 3-16,0 2 0 0,-2-2 3 15,2 0 1-15,0 1 1 0,0-1 3 16,0 0-1-16,0 0-4 0,0 0-4 0,0-12-6 15,0-6-3-15,0-6-1 16,0-1 3-16,3 0 2 0,0-3 0 16,2 2 3-16,1-2-1 0,-1-1 0 15,2-3-1-15,-1-3-2 0,2-1-3 0,0 0 2 16,2 1-1-16,0 4 3 0,-2 5-1 16,-2 8-1-16,-1 3 1 0,-2 5-1 15,-2 6 1-15,1-1-1 0,-2 5 0 16,0-2-4-16,0 2-1 0,0-1-4 15,1 1-2-15,-1-1 2 0,0 1 4 0,2 0 5 16,-2 0 0-16,3 0 1 0,0 11 0 16,1 3-1-16,2 6 1 0,-2-2 0 15,2 1 0-15,-3-6 0 16,1 3 0-16,-1 0 0 0,0 1 1 0,0 6-1 16,0-8 0-16,0 2 1 0,0-1-1 15,-1-5 1-15,1 7-1 0,-1-7-1 16,-1-1 1-16,1 1 1 0,-1-6-2 15,1 4 0-15,-1-5-1 0,0 1-1 16,1 0 0-16,-2-5 0 0,1 2 1 0,1 3-1 16,-1 0 2-16,1-1-1 0,-2 0-2 15,1 3 1-15,1-2-1 0,-1 6 2 16,-1 1 1-16,0-1 0 0,0 7-1 16,-3-1 2-16,-4-2-1 0,-3 3 0 15,-5-2 2-15,1-4-2 0,-6 2-14 16,-3-4-16-16,1 2-43 0,-6-3-56 15,-1 2-118-15</inkml:trace>
  <inkml:trace contextRef="#ctx0" brushRef="#br0" timeOffset="406792.9452">17627 2893 465 0,'0'0'10'0,"0"0"-8"16,0 0-7-16,0 0-2 0,0 0-3 16,0 0 1-16,0 0 2 0,0 0 1 15,0 0-2-15,0 0-1 0,-34 85 0 16,34-75 5-16,0 9 1 0,1-4 6 15,5 0-2-15,1 0 2 0,-1-1 1 16,0-6-2-16,-1-2-3 0,1-1-1 0,-2-1 2 16,1-1 4-16,-5-3 9 0,4 0 2 15,2 0 2-15,3 0-3 0,6-8-4 16,-3-2-1-16,5-7 2 0,-2-1-1 16,-1-2 0-16,-2 0 0 0,1 2 3 15,-6 6 2-15,2 0 2 0,-5 4-1 16,-1 4-3-16,0 0-3 0,-3 4 0 0,0 0-2 15,4-3-2-15,-2 0-2 16,0 0-2-16,1 1-1 0,-3 2-1 16,0-2-3-16,0 2-1 0,0 0-4 0,2 0 2 15,1 0 1-15,1 7 4 0,2 6 2 16,4 5-1-16,-3 1 0 0,1 1 0 16,-3 3 0-16,1 1-1 0,0 2 2 15,-3 1 0-15,-2 0-1 0,1 4 4 16,1 1-4-16,-1 3 5 0,0 1-4 0,1 2-2 15,-2 2 1-15,1 1-1 16,1-2 1-16,-2-1-2 0,2-4 0 16,0-2-1-16,-2-4 1 0,1-10 0 15,-2 1 2-15,1-7-1 0,-1-6 0 0,0 0 3 16,0-6-2-16,0 0 3 0,0 0 2 16,0 1 0-16,0 1 1 0,0-1-1 15,-7-1-1-15,-3 0-1 0,-5-7 0 16,-2-7 0-16,2-4 0 0,4-3 0 15,2-5-2-15,2-2 0 0,3-1-2 0,0 0 0 16,2-3-1-16,2 1 1 0,0 1-1 16,7-1 1-16,0 1-2 0,4 1 1 15,0 1-3-15,1 1-8 0,2 0 2 16,2 2-10-16,3 3-5 0,-3 6-39 16,2 5-52-16,-3 3-79 0</inkml:trace>
  <inkml:trace contextRef="#ctx0" brushRef="#br0" timeOffset="406993.6744">18294 3687 632 0,'0'0'-14'0,"0"0"-30"16,0 0-108-16,0 0-127 0</inkml:trace>
  <inkml:trace contextRef="#ctx0" brushRef="#br0" timeOffset="409729.5811">20209 3737 108 0,'0'0'28'0,"0"0"-6"16,0 0 3-16,0 0 1 0,0 0 3 16,0 0 0-16,0 0-2 0,0 0-6 0,0 0-5 15,-6 0-4-15,6 0-4 0,0 0-2 16,0 0 0-16,0 0 1 0,0 0-1 16,0 0 2-16,0 0 2 0,0 0 0 15,0 0 0-15,0 0-2 0,0-5 0 16,6-2-4-16,1-2 0 0,6-5-3 0,-2 2-2 15,4 0-1-15,-4 0-4 16,1-1-2-16,1 1 5 0,0-1 1 16,3-1 4-16,0-4 0 0,4-1-1 15,0 1-3-15,-1 0-1 0,-2 3-2 0,-5 5-3 16,1 0 2-16,-7 4 0 0,-3 2 4 16,1 2-2-16,-4 2-3 0,0-1-4 15,0 1-4-15,1 0-5 0,1-2-7 16,-2 2-8-16,0 0-5 0,1 0-3 15,-1 0-1-15,0 0 7 0,0 0 6 0,0 0-6 16,0 0-2-16</inkml:trace>
  <inkml:trace contextRef="#ctx0" brushRef="#br0" timeOffset="410549.4584">20705 4116 28 0,'0'0'13'15,"0"0"0"-15,0 0 0 0,0 0 0 16,0 0 4-16,0 0 3 0,0 0 6 15,0 0 5-15,0 0 1 0,-2 7-1 16,2-7-3-16,0 1-4 0,0-1-1 0,0 0-4 16,2 0 1-16,2-3-3 0,4-5-2 15,3-2-2-15,0-1-5 0,5-2-1 16,0-2-1-16,0 4-1 0,-4 1-3 16,-1 1-1-16,1 2 3 0,2-2-3 15,3-2 2-15,2 0 0 0,-1-1 0 16,3 2-1-16,2-4 0 0,-1 2 0 0,3-4-1 15,1 1 0-15,0-1 0 16,-2-1-1-16,-2 2-2 0,0 0 2 16,-4 1-3-16,-6 5 2 0,-5 3 0 0,-1 4-3 15,-6 2-4-15,0-1-4 0,0 1-6 16,1 0-6-16,-1 0 2 0,0 0-7 16,0 8-18-16,-8 5-34 0,-2 7-81 15</inkml:trace>
  <inkml:trace contextRef="#ctx0" brushRef="#br0" timeOffset="411490.8663">20499 3546 45 0,'0'0'11'0,"0"0"-4"15,0 0 3-15,0 0-2 0,0 0-1 16,0 0 2-16,0 0-2 0,0 0-1 0,0 0 0 16,0 0 1-16,-8 0-2 0,-1 11 3 15,0 1-2-15,2 0 0 0,-2 0-2 16,2 1-2-16,-2 1 1 16,-2 5 5-16,-1 1-2 0,0 2 4 0,-3-1-3 15,1-2-2-15,-1 1-2 0,3-1-1 16,1-7-5-16,5-4 0 0,4-6-1 0,2-2 0 15,-1 0 0-15,1 0-3 16,0 2-10-16,-1-2-7 0,1 0-22 16,0 0-27-16</inkml:trace>
  <inkml:trace contextRef="#ctx0" brushRef="#br0" timeOffset="411854.3973">20679 3656 229 0,'0'0'39'0,"0"0"-6"0,0 0-10 0,0 0-5 15,0 0-4-15,0 0-3 0,0 0-2 0,0 0-2 16,0 0-3-16,4 0-4 0,-4 3 1 16,-6 6 0-16,-4 5 0 0,-3 6 5 15,-4-1-4-15,0 1 2 16,0-3 0-16,3-2 0 0,-2 0-1 0,3-1-2 16,0 0 1-16,3 1-2 0,-3 0 3 15,3 1-6-15,-2-3 0 0,-1 2-2 16,4-6-1-16,1 2-4 0,3-5-2 15,1-3-5-15,1 0-11 0,3-3-14 16,-1 0-27-16,1 0-37 0</inkml:trace>
  <inkml:trace contextRef="#ctx0" brushRef="#br0" timeOffset="412147.7107">20690 3822 257 0,'0'0'52'0,"0"0"-15"0,0 0-9 16,0 0-11-16,0 0-5 0,0 0-5 15,0 0-1-15,0 0-2 0,0 0-2 16,0 0 5-16,-3 17-5 0,-10 1 5 0,1 0-5 15,-2 0-2-15,1 1 0 16,0 1-3-16,-3 2-1 0,1-1-5 16,0 2-10-16,0-2-3 0,1 1-10 15,4-9-19-15,2 2-12 0,3-5-18 0,3-5-7 16</inkml:trace>
  <inkml:trace contextRef="#ctx0" brushRef="#br0" timeOffset="412441.5543">20876 3834 247 0,'0'0'50'0,"0"0"-10"0,0 0-7 0,0 0-11 16,0 0-8-16,0 0-6 0,0 0-8 0,0 0 2 16,0 0 1-16,2 14-2 0,-14 2 1 15,-5 5-2-15,-2 3-5 0,0-2-1 16,1-1-6-16,2 1-5 16,-2-1-6-16,7-3-6 0,1-4-14 0,4-7-7 15,5-2-18-15,1-5-7 0,-2 0-10 16</inkml:trace>
  <inkml:trace contextRef="#ctx0" brushRef="#br0" timeOffset="412666.9632">20931 3892 144 0,'0'0'23'15,"0"0"-2"-15,0 0 6 0,0 0 2 16,0 0-2-16,0 0-4 16,0 0-8-16,-47 89-3 0,35-68-3 15,-1-1-6-15,3-1-1 0,0 2-2 0,-3-2 0 16,1 2-7-16,2-7-19 0,3-5-54 16,4-4-129-16</inkml:trace>
  <inkml:trace contextRef="#ctx0" brushRef="#br0" timeOffset="416142.224">3872 3793 301 0,'0'0'39'0,"0"0"-9"0,0 0-11 0,0 0-5 16,0 0-7-16,0 0-5 16,0 0-1-16,0 0 1 0,0 0 0 15,-4-80 1-15,8 69 0 0,5-1-1 0,0 0-2 16,5-3 2-16,-2 1 0 0,-2 0-1 16,6 2 3-16,-5 0-1 0,-1 2-2 15,-1 2-1-15,-3 2-1 0,-3 3-3 16,1 1 4-16,-4 2 0 0,4 0 3 15,8 2-1-15,0 7 1 0,2 6 1 0,-4 3-1 16,-4 4 4-16,-2 3-3 0,0 1-1 16,-4 3 0-16,0 0-1 0,0-2-1 15,-2 1 0-15,-4-5 5 0,3 0-6 16,-1-6 7-16,-1-2-2 0,2-6 0 16,0-4 3-16,2 1-4 0,1-6 2 15,0 0-3-15,0 0 1 0,0 0 3 16,0 0-1-16,0 2 4 0,-3-1 2 15,3 0 1-15,0 1 2 0,0-2 4 16,0 0-3-16,0 0-2 0,0 0-4 0,0-9-10 16,6-6 4-16,1-7-6 0,-1 1 6 15,0-3-1-15,2-2-2 0,-2 0 1 16,3-1-1-16,1-1 1 0,0 3-2 16,-1 0 2-16,-2 3 0 0,0 2 0 15,-1 6-2-15,-2 1 3 0,-1 3-2 0,0-1-1 16,0 2 0-16,0 6-1 15,-3-2 1-15,0 5 0 0,0-2 0 16,0 2 0-16,3-2-2 0,-3 1 1 16,0 0-2-16,0 1 0 0,0-2-1 0,0 2-2 15,3-2 0-15,-3 2-1 0,0 0 3 16,0 0 1-16,0 11 3 0,-3 8 1 16,-3 6 1-16,2 3-2 0,-2-1 0 15,0 2 0-15,-1-2 0 0,4-1-2 16,2-8 1-16,-1-1-1 0,2 0 1 15,0-7-1-15,0 5 0 0,5-5-2 0,0-5-2 16,5 3-3-16,-1-3-3 16,5-1-6-16,1-4-10 0,5 0-25 15,6 0-38-15,-4-7-23 0,1-1-36 0</inkml:trace>
  <inkml:trace contextRef="#ctx0" brushRef="#br0" timeOffset="417329.9884">4524 4134 497 0,'0'0'31'16,"0"0"-11"-16,0 0-7 0,0 0-10 15,0 0 0-15,0 0-2 0,0 0 1 16,0 0 3-16,0 0 2 0,-10-4 2 0,10 4-1 15,0 0-1-15,0-1-2 16,-4-4-3-16,3-1 0 0,-4-1 0 16,2-2 1-16,-4-1 0 0,1-2 1 15,0 5-2-15,-5-4 3 0,5 3-3 0,-3 2 2 16,-5-1-2-16,5 2-1 0,-4-1 1 16,3 3-1-16,6 1-1 0,-8 1 1 15,-1 1-1-15,-4 0-1 0,-5 6-1 16,2 5 0-16,4 1 0 0,2 3-1 15,-1 1-1-15,5 3-2 0,-3-1-2 0,7 3 3 16,2 1 2-16,1 3 2 0,1 0 2 16,2 3-2-16,0-2-1 0,0-2-2 15,6-2 2-15,0-2 0 0,6-4 1 16,-1-2-2-16,2-1 1 0,3-4-3 16,-3-3-3-16,4-2-3 0,1-1-5 15,2-3-15-15,6 0-16 0,-3-5-17 16,-1-4-20-16,0-3-5 0,-1 1-22 15</inkml:trace>
  <inkml:trace contextRef="#ctx0" brushRef="#br0" timeOffset="418235.0209">3694 3149 388 0,'0'0'59'0,"0"0"-18"15,0 0-13-15,0 0-13 16,0 0-4-16,0 0-5 0,0 0-1 16,0 0-1-16,0 0-3 0,0 0-2 15,-10 0 2-15,10 0 0 0,3-1 4 0,10 1 2 16,6-2-3-16,5 1 0 0,0-2 0 16,0 1 1-16,1-2-2 0,-1 0 0 15,2 2-3-15,-1-1-2 0,1 0 2 16,0 0-2-16,-7 1 0 0,-2 2-1 15,-4 0-7-15,0 0-8 0,-1 0-22 0,1 0-32 16,3 0-51-16,-6 0-107 0</inkml:trace>
  <inkml:trace contextRef="#ctx0" brushRef="#br0" timeOffset="418992.7426">5093 3780 580 0,'0'0'40'0,"0"0"-11"16,0 0-7-16,0 0-10 0,0 0-5 15,0 0-4-15,0 0 0 0,0 0-2 16,0 0-1-16,0 0 0 0,-9-4-3 16,9 4-1-16,0-1 2 0,0-2 1 15,7-2 1-15,2 1-1 0,1-2-2 16,0 1-3-16,0 2 0 0,2 0 0 15,-2 0-1-15,12 0 2 0,-2-2-6 16,3 2-18-16,-3 1-29 0,-4-2-48 16,3 4-37-16,-8 0-58 0</inkml:trace>
  <inkml:trace contextRef="#ctx0" brushRef="#br0" timeOffset="419214.2427">5069 3954 552 0,'0'0'51'15,"0"0"-12"-15,0 0-12 0,0 0-11 0,0 0-7 16,0 0-4-16,0 0-3 0,0 0 0 16,0 0 0-16,0 0-3 0,53-17-1 15,-30 10-2-15,0 1 0 0,1-1-3 16,3 3-7-16,0 0-10 0,2-3-34 15,0 3-63-15,-2-2-102 0</inkml:trace>
  <inkml:trace contextRef="#ctx0" brushRef="#br0" timeOffset="423164.9091">7163 3166 249 0,'0'0'63'0,"0"0"-12"0,0 0-8 0,0 0-10 16,0 0-4-16,0 0-6 0,0 0-3 0,-7-82-3 16,0 73-5-16,4 1-2 0,0 4-3 15,2 1-2-15,1 3 1 0,-5-3-1 16,1 1-3-16,-3-1 0 0,4 1-1 16,-1 2-2-16,-1 0 2 0,-5 0-1 15,-3 5-1-15,0 3 1 0,-3 6 0 16,3 1-1-16,-1 2-1 0,5 1-1 0,0 1 0 15,2 2 0-15,-1 3 5 16,0 3 6-16,1 3-4 0,1 2 4 16,3 1-6-16,-2 0-1 0,3 3 1 0,1 1-2 15,1 1 2-15,0 6-1 0,0 1 0 16,4 5-2-16,3 3 2 0,-1-2-3 16,0 1 2-16,0-2 4 15,0-2-3-15,-1 1 4 0,1-3-3 0,-2-4-4 16,-1-2 4-16,-1-4-2 0,-2-4 1 15,0-4-1-15,0-10 1 0,0-7-1 0,-2-2 3 16,1-6 3-16,-1 2 0 16,-4 1 3-16,2-2-3 0,-7-3-3 15,-1 3-1-15,-1-4-4 0,-3 0-5 0,4 0-10 16,0-4-26-16,1 1-56 0,4 0-61 16,0 0-110-16</inkml:trace>
  <inkml:trace contextRef="#ctx0" brushRef="#br0" timeOffset="423981.8975">7431 3760 327 0,'0'0'69'0,"0"0"-13"16,0 0-11-16,0 0-9 0,0 0-10 15,0 0-3-15,0 0-6 0,0 0-3 16,0 0-6-16,0 0-2 0,0-61-4 0,0 55-2 15,0-5 0-15,10-1-1 16,3-5 1-16,3 2 0 0,3 3-1 16,1 2-3-16,-1-1 0 0,4 2-1 0,-6 6 1 15,1 1 4-15,-1 2-2 0,3 0 0 16,5 3-2-16,-5 8 1 0,-3 2 0 16,-2 4 1-16,-6 3 2 0,-2 3 0 15,-6 2 2-15,-1 3-1 0,-4 1 1 16,-6-2 0-16,-2-1-1 0,-2-2 1 0,1-3 5 15,-3-2-4-15,10-7 3 16,0-6-4-16,5-2 1 0,1-4 1 16,0 0 3-16,0 0-1 0,0 0 0 15,-2 0 1-15,2 0-1 0,-1 0 2 0,1 0-3 16,0 0-2-16,0 0-7 0,0 0 3 16,0-10-4-16,4-5 4 0,4-4 1 15,-1 3 1-15,4 0-1 0,-2 1 0 16,1 0 1-16,0 0-1 0,-1 0 2 15,0-3-2-15,2-1 1 0,-1-1-1 0,1 1 0 16,0-1 0-16,-2 1-1 0,1-1 0 16,0-2 0-16,-3 3-1 0,-1 5 0 15,3 0 1-15,-4 5-1 16,-3 5 2-16,1-1 0 0,-3 5 0 0,0-2 0 16,0 2 0-16,1-1-1 0,-1 1 1 15,0-1 0-15,0 1-3 0,0-2 1 16,3 2-1-16,-3 0-1 0,0 0 2 15,0 0 0-15,-3 8 2 0,-1 6 1 16,-6 6-1-16,-2 3 1 0,2 3-1 0,-4-1 1 16,0 2-1-16,2-2-1 0,1 0 0 15,1-3-1-15,5-5 1 0,0 0-1 16,5-5 1-16,0-1-1 0,0 5 0 16,3-7-2-16,7 4 1 0,0-4 0 15,-2-5 0-15,6 2 4 0,-1-1-7 16,-3-2 3-16,6-1-10 0,1-2-12 15,-1 0-8-15,0 0-21 0,0 0-21 16,-7-2-24-16,4 0-32 0</inkml:trace>
  <inkml:trace contextRef="#ctx0" brushRef="#br0" timeOffset="424732.7057">8786 3705 450 0,'0'0'48'0,"0"0"-10"0,0 0-12 16,0 0-9-16,0 0-7 0,0 0-4 15,-27-85-1-15,22 70 2 0,2 6-1 16,-1-2 0-16,1 2-1 0,-3-1 0 16,2 0-1-16,-3 4-2 0,-2 0-2 15,0 6-1-15,-8 0-1 0,1 0-3 16,-4 6 0-16,1 1 1 0,3 5-2 15,2 4 5-15,-2 2-1 0,-3 5-1 16,3 1 0-16,-1 1-1 0,2-1 1 0,4 0-2 16,2-2 1-16,5-6-1 0,1 1 1 15,1-2 0-15,2-3-1 0,0 5-1 16,0-4 0-16,3-3 4 0,0 2-7 16,3-3 5-16,-6-6-2 0,7 3 0 15,-1-4 4-15,-3-1 3 0,7 1 1 16,-1-2-3-16,6-3 6 0,0-5-8 15,1-3 2-15,-3 1 1 0,-2-3 1 16,1 0 0-16,1-4 4 0,1-1-1 16,0-2-1-16,1-1 3 0,-3-2 2 0,-1-1 2 15,-2-2-2-15,-3-1 1 0,1-2-3 16,0-3 1-16,-4 3 5 0,0 0 1 16,-1 9-1-16,-1 2-1 0,-1 6-2 15,0-1 3-15,0 0 0 0,0 7 1 16,0 0-2-16,0 6-2 0,0-1-4 0,0 1-1 15,0-1-3-15,0-1-2 0,0 1-1 16,0-1-3-16,0 0 0 16,0 2-1-16,0 0 3 0,0 0 2 15,3 11 0-15,3 7 0 0,-2 7 2 0,-1 3-2 16,0 3 2-16,1 3-2 0,-4 1 0 16,0 1 0-16,0-2-1 0,3-2-1 15,-3-3 1-15,3-2-2 0,-2-9 0 16,2 1-6-16,0-1-7 0,0-8-6 15,2 7-20-15,-1-7-12 0,3-2-42 0,-1 2-24 16,1-5-15-16,3 2-19 0</inkml:trace>
  <inkml:trace contextRef="#ctx0" brushRef="#br0" timeOffset="425108.2367">8932 3890 341 0,'0'0'88'0,"0"0"-22"16,0 0-10-16,0 0-21 0,0 0-5 15,0 0-10-15,0 0-4 0,0 0-3 16,0 0-3-16,91-60-2 0,-72 46 0 0,-3-2 0 16,1 0-2-16,-1-2 1 0,0-3-2 15,0-1 0-15,-2-2-1 0,-1 0 0 16,-2-2 1-16,-3-3-2 0,1-2 0 16,-5-1-1-16,1 2-2 0,-4-1 0 15,-1 4 0-15,0 3 0 0,0 6 0 16,-1 0 1-16,-1 7-2 0,1 6 1 15,-1 0 0-15,2 5-2 0,0-2 0 16,0 2-2-16,0-1-1 0,-1 1-1 16,-1-1 0-16,-2 1 2 0,-2 11 2 0,-4 11 1 15,-3 6 2-15,6 4-2 0,-5 5 2 16,4 0-2-16,-1 1 0 0,3 1 0 16,-1-1 1-16,3-5-3 0,4-1 3 15,0-5-3-15,0-1 0 0,4-5 0 16,7 1-1-16,1-3 4 0,2-2-11 0,2 0-1 15,3-4-17-15,3-1-24 16,4-3-26-16,0-1-62 0,6-1-57 16</inkml:trace>
  <inkml:trace contextRef="#ctx0" brushRef="#br0" timeOffset="425641.7093">7026 4585 433 0,'0'0'22'0,"0"0"-11"0,0 0-4 16,0 0 3-16,0 0 4 0,0 0 5 0,0 0 0 15,0 0-1-15,85-4 0 0,-56 4-2 16,6 0-2-16,4-1 2 0,9-6-1 16,5 0-2-16,5-3-7 0,6 0 0 15,8-1-7-15,2-1 5 0,2 2-1 16,4-1-1-16,4-1 1 0,1-2-3 0,6 1-1 15,-1-1 0-15,-3 1-2 0,-2 3-2 16,-3 0-1-16,-3 2-4 16,-6 3-5-16,-2 2-12 0,-6 2-25 15,-1 1-48-15,-6 0-50 0,-2 4-114 0</inkml:trace>
  <inkml:trace contextRef="#ctx0" brushRef="#br0" timeOffset="426212.8314">7768 4855 317 0,'0'0'72'16,"0"0"-13"-16,0 0-15 0,0 0-8 15,0 0-11-15,0 0-5 0,0 0-1 0,0 0-2 16,-65-83-4-16,62 81-1 15,-4-5-4-15,2 5-3 0,0 0-2 16,2 0-1-16,-6 2-3 0,0 0 0 16,-6 0 0-16,-3 7-2 0,1 4 2 0,2 6-1 15,-2 1 0-15,5 3-2 0,1 3 2 16,2 1-4-16,2 0 1 0,2 2 1 16,1 3 2-16,0 1 2 0,4 3 4 15,-3 3-2-15,2 2 1 0,-2-1 5 16,0 2-7-16,1-3 2 0,1-1-2 0,1 0-1 15,0-1 0-15,0 0 1 0,-2 1 0 16,2 0-2-16,-1 2 1 16,-2-3-1-16,0 0 2 0,0 0-2 15,-4-1 1-15,1-2 0 0,-4-2 2 0,1-2-1 16,-5-2 2-16,-2-3-2 0,-4-1 0 16,-2-6-1-16,0-2 1 0,-1-1 0 15,0-2-1-15,0-3-1 0,7-4 0 16,-1-2-2-16,7-2-11 0,-1 0-43 15,0-3-96-15,7-7-127 0</inkml:trace>
  <inkml:trace contextRef="#ctx0" brushRef="#br0" timeOffset="427325.5871">8245 5356 316 0,'0'0'49'0,"0"0"-1"15,0 0-10-15,0 0-10 0,0 0-4 16,0 0-3-16,0 0 1 0,0 0 2 16,22-82-5-16,-22 76-5 0,0-4-4 0,-3-4-4 15,-3 5-5-15,-4-2-4 0,-1 3 5 16,2 3-5-16,-4-3 6 0,3 5-3 16,-2 3-1-16,-1 0 3 0,-1 2-5 15,-4 7 4-15,2 1-4 0,5 5-1 16,-2 1 1-16,3 2-3 0,1 0 2 0,-1 2 0 15,4 0 1-15,3 1 2 0,-1-2 1 16,1 3 0-16,0-7-1 16,1 2 0-16,1-7-1 0,-2 3-2 15,3 0 2-15,0-6-2 0,0 3 1 0,0-4-1 16,0-2-1-16,0 3 2 0,0-7-1 16,0 0 3-16,0 0-2 0,0 0 3 15,3 0 2-15,9-2-1 0,6-6 2 16,1-4 0-16,0 0-1 0,-1-3 2 15,-1-1-2-15,-4-3 2 0,6-1-1 0,-5-1 2 16,-1 0 0-16,3-4 0 0,-2 2 1 16,-2-4 3-16,-1 2-2 0,-3-1-4 15,-2-2 3-15,-2 3-4 0,-1-1 6 16,-3 2 1-16,0 6 1 0,3-1 2 16,-3 7-1-16,0 6 1 0,0-1 0 15,0 7-1-15,0-1-1 0,0 1-4 16,0-1-5-16,0 0 1 0,0-1-5 15,0 0 0-15,1 1 0 0,-1-1-3 16,0 2 4-16,2 0-1 0,5 0 2 0,0 9 2 16,3 8-1-16,3 7 0 0,-3 4 0 15,-2 2 6-15,-4 3-5 0,0 2 4 16,-1 0-4-16,-3 0-4 0,3-3 1 16,-3 0-3-16,1-3-1 0,2-2-1 15,0-3-2-15,0-1-8 0,0-6-7 16,0-2-9-16,0-6-5 0,5-1-5 15,-2 1-3-15,3-5-6 0,8-2-5 16,-1-2 0-16,0 0 1 0,2 0 9 16,0 0 10-16,1-2 15 0,6-1 6 0,-8 2 6 15,-1 1 7-15,-3 0 10 0,-1-1 10 16,2 1 15-16,-4-2 11 0,2 0 10 16,-2-2 7-16,3-4 1 0,-1-1-6 15,2-4-9-15,-4-1-9 0,3-3-4 16,-4-1-5-16,-1-2-4 0,0-1-3 0,0-3-5 15,-2-3-4-15,1 0-2 16,-1-1-4-16,0-1-6 0,-5-2 4 16,2 1-5-16,0 0 3 0,-3 1 0 15,0 0-3-15,0 3 1 0,-6 2 0 0,2 6 1 16,-2 3 1-16,3 4-1 0,2 5-1 16,-1 1 1-16,2 5 0 0,0-1 0 15,0 1-1-15,0-2-2 0,0 0-1 16,0 2-1-16,-1 0 1 0,-2 0 0 15,3 10 2-15,-3 8 2 0,3 8 1 0,0 1-2 16,-1 5 2-16,-1-1-2 0,-1 3 2 16,2 1 3-16,-3-3-5 0,1 0 6 15,1-4-8-15,2-3 1 16,0-2-1-16,2-3-1 0,1-7-1 0,4-1-1 16,0 0-2-16,3-2-3 0,0 0-8 15,5-4-15-15,3-3-19 0,0-3-44 16,12 0-48-16,-1 0-63 0</inkml:trace>
  <inkml:trace contextRef="#ctx0" brushRef="#br0" timeOffset="427541.5657">9278 5291 548 0,'0'0'38'15,"0"0"-15"-15,0 0-17 0,0 0-11 16,0 0-17-16,0 0-22 0,0 0-73 16,0 0-150-16</inkml:trace>
  <inkml:trace contextRef="#ctx0" brushRef="#br0" timeOffset="456675.0417">17624 5002 334 0,'0'0'49'0,"0"0"-10"0,0 0-5 15,0 0-9-15,0 0-9 0,0 0-4 16,0 0-2-16,0 0 1 0,0 0 0 15,-8-52-4-15,8 45 0 0,0 1-5 16,0 0-1-16,0-4-1 0,0 5 0 0,1-4-2 16,2 0-1-16,4 2-2 0,5-4 0 15,-1 2 2-15,8-1 1 0,-7 4 0 16,5 3-2-16,1 0 0 0,-1 3-4 16,6 0 0-16,-7 4-3 0,1 3 1 15,-4 4 3-15,-1 0 3 0,1 5 5 16,-3 0 1-16,-1 2 3 0,1 2 0 15,-2-2-1-15,-3-6 0 0,-1 4 0 16,-1-5 0-16,0 3 0 0,-2-2-1 16,-1 0 3-16,0 0-2 0,0-7 1 0,0 6 2 15,0-6-1-15,-1 0 3 0,-2-1 2 16,3-4 4-16,0 0 2 0,0 0 1 16,0 0-5-16,0 0-1 0,-1 0-3 15,-1 0-4-15,-1 0 0 0,-3-7 0 16,2 0-3-16,-2-8 2 0,3-4-2 0,2-4-2 15,1-9 1-15,0-1 1 0,0-4-2 16,3 1 1-16,4-2-2 16,0 3 1-16,6 0-1 0,-1 3 0 15,1 5-1-15,6 1-1 0,-2 2-4 0,0 4-7 16,5 4-7-16,0 2-13 0,0 4-22 16,-4 5-46-16,5 5-38 0,1 0-119 15</inkml:trace>
  <inkml:trace contextRef="#ctx0" brushRef="#br0" timeOffset="457629.1395">20214 6493 400 0,'0'0'50'0,"0"0"-12"15,0 0-14-15,0 0-13 0,0 0-8 16,0 0-4-16,0 0-1 0,0 0-3 15,0 0 0-15,0 0-2 0,31-72 1 16,-14 72 1-16,-1 0 2 0,6 6 3 0,-1 3-1 16,1 1 0-16,-3 3-1 0,-1 0 0 15,0 1 3-15,1 0-4 0,-5 2 6 16,2-1-3-16,-3 2 1 0,-1-4 0 16,-5-1-1-16,-1 1 0 0,-2-4 1 15,-2 2 2-15,1 1 1 0,-3 0 4 16,0 6-2-16,-2-3 1 0,-2 2 0 15,-2-5 0-15,1-2 0 0,2-8 0 16,1 3 9-16,2-5 7 0,-2 0 5 16,2 0 1-16,-1 0-7 0,-1 0-6 0,1 0-7 15,-3-2-4-15,-2-10-1 0,1-4-2 16,1-6-1-16,3 0-2 0,1-4 1 16,0 0-2-16,2 0-3 0,6 0 2 15,-1 2-4-15,3 1 4 0,-1 4-1 16,1 2-1-16,4 2-1 0,-1 3-4 0,6 0-1 15,3 2-2-15,0 2-6 0,2 1-4 16,4 0-5-16,-1-2-8 16,2 1-11-16,1 2-20 0,2-2-45 15,3 2-65-15</inkml:trace>
  <inkml:trace contextRef="#ctx0" brushRef="#br0" timeOffset="457872.2744">20956 6571 609 0,'0'0'-1'0,"0"0"-5"0,0 0-19 0,0 0-86 16,0 0-96-16</inkml:trace>
  <inkml:trace contextRef="#ctx0" brushRef="#br0" timeOffset="463469.6985">20119 3889 64 0,'0'0'21'15,"0"0"-3"-15,0 0 3 0,0 0-1 16,0 0 9-16,0 0 11 0,0 0 5 16,0 0-2-16,0 0-3 0,0 0-11 15,-10-41-2-15,8 39-1 0,2 2 0 16,0-1-7-16,-1-1-3 0,1 1-2 0,-2-1-2 15,2 1-5-15,-1-1 0 16,1 0-1-16,-2 1 4 0,2-1-2 16,0 2 3-16,0-1-1 0,-1 1-3 0,1-1-1 15,0 1-1-15,0-2-4 0,-2 2 0 16,2-1-3-16,0 1-2 0,0 0 0 16,0 0-3-16,-1 0-4 0,1 0-3 15,0 0 6-15,0 1 2 0,0 10 9 16,0 5-1-16,0 6 2 0,0-1-6 15,3-2 2-15,0 0-1 0,1 1-1 16,1-2 4-16,-1 0-4 0,2-1-2 16,-1 1 0-16,-2-6 0 0,2 3-1 15,-2-6 2-15,-2 2-1 0,2-1 1 0,-2-5-2 16,1 1 3-16,-2-6 0 0,0 0 1 16,0 0 1-16,0 1 1 0,1 1 1 15,-1 0 2-15,0 0 2 0,2-1 1 16,-2 0 2-16,0-1 0 0,1 0-3 15,-1 0-2-15,0 0 0 0,0-1-4 0,0-11 1 16,-1 1-1-16,-4-7 0 0,2-1 1 16,-1 1 0-16,1 2-1 0,-1-2 1 15,0-1-1-15,1 1 1 16,-2 0 0-16,3 1 0 0,0 0-1 0,-1 5-3 16,2 0 5-16,-1 1-4 0,2 6 4 15,-1-2 1-15,1 2-1 0,0 5 0 16,-2-1-2-16,2 1 0 0,0-1-2 15,0-1-2-15,0 2 0 0,0-1-5 16,-1 1 2-16,1 0-1 0,0 0 3 0,0 0 7 16,-2 1-2-16,2 11 3 0,-1 2-3 15,1 6 1-15,0 1-1 0,0 0 0 16,0 7-1-16,0-3 1 0,0 0-1 16,3 1-1-16,0 0 2 0,0 3-2 15,0 2 4-15,0-2-4 0,-1-2 1 16,1-2 0-16,0-9 0 0,1 0 1 15,-2-7-1-15,-1-3-2 0,1-1 2 16,-2-5 0-16,0 0 2 0,0 0 3 16,1 2 4-16,-1 0 2 0,0-2 2 0,2 1-5 15,-2-1-2-15,0-3-2 0,0-11-3 16,0-4 2-16,-2-6-2 0,-1 1 1 16,-2 0-2-16,0 2 1 0,1-1 2 15,0 0-1-15,1 1 0 0,-2-1 1 16,2 0-2-16,0 1 0 0,-1 4-1 15,3-1 1-15,-2-1 0 0,3 7-1 16,-1-1 1-16,1 2-1 0,0 5 2 16,0 0-3-16,0 1 2 0,0 5-1 15,0-1-2-15,0 1-1 0,0 0-4 0,0-2-2 16,0 2 3-16,0 0 2 0,0 0 4 16,0 11 1-16,2 6 3 0,5 4-3 15,-1-2 2-15,-1 1-3 0,1 0 2 16,-2 0-1-16,0 1-1 0,2 0 0 15,-2 4 1-15,1-2-2 0,-3 5 4 0,1 1-2 16,0 2 1-16,-1-3-1 0,-1 1 1 16,-1-9-3-16,0 0 0 15,2-8 1-15,-2-6 0 0,0 6 1 16,0-6 0-16,0-2 0 0,1 3 0 0,-1-7 0 16,0 0 0-16,0 0 0 0,0 0 0 15,2 3 0-15,-2-2-1 0,0 1-1 16,0-1-1-16,0 1 1 0,1-1 1 15,-1 0-1-15,0 1 4 0,0 0-2 16,3-1 0-16,-3 1 0 0,0-2 0 0,1 3-3 16,-1-2 3-16,2 5 0 0,-1 1-1 15,-1-3 1-15,1 2 0 0,-1-6 0 16,0 0-1-16,0 0 0 0,0 1-1 16,2 7 1-16,-2-2-1 0,0 0-2 15,0 0-3-15,0-6-5 0,0 0-4 16,0 0-4-16,0 1-8 0,0 1-10 15,0 0-20-15,0-1-22 0,0 1-45 16</inkml:trace>
  <inkml:trace contextRef="#ctx0" brushRef="#br0" timeOffset="464664.8331">20090 4455 13 0,'0'0'17'0,"0"0"1"0,0 0 0 15,0 0 1-15,0 0-5 0,0 0-5 0,0 0 0 16,0 0-1-16,0 0 0 0,-9-14 1 16,9 12-2-16,-1 1 0 0,1-1 2 15,-2 1 0-15,2 0 4 0,-1-1 0 16,1 1 1-16,-2-1 1 0,2 1-2 16,-1 1 3-16,1-2 1 0,-2 2 0 15,2-2-2-15,-1 2 0 0,1-1-3 16,0 1 0-16,0-2-1 0,0 2-3 15,0-2-3-15,0 2-5 0,0-1-2 16,0 1 5-16,0-2 4 0,10-3 2 0,7-1 1 16,5 0-5-16,1 1-3 0,2 0-1 15,-1 1 2-15,1 1 4 0,1-2-1 16,3 1-2-16,2-1 0 0,0 1-4 16,1 1 1-16,2-1 0 0,-3 0-7 15,1 0 2-15,-1-3 2 0,-1 2-5 0,-1 0 2 16,0-1 5-16,-2 1 3 15,-2 1 2-15,-2-1 9 0,-3-1-5 16,2 0 0-16,-4-3 1 0,-3 3-1 16,-2 0-3-16,-4 1-2 0,-5 2 1 0,0 1 0 15,-4 2 0-15,0-1-1 0,0 1-2 16,2 0-4-16,-2 0-1 0,0 0-5 16,1 0-5-16,-1 0-7 0,0 0 1 15,0 0 2-15,-7 3 7 0,-3 5 2 16,-6 4-13-16,4-4-4 0,0-1 1 0,4-2-3 15,-1-2 15-15,1 4 9 16,-4-4-2-16,-1 2 4 0,3-2-4 16,-6 1-4-16,-1-1-3 0,-1-1-13 15,-6 1-3-15,1-1-1 0,-2 2-3 0,2 1 11 16,-5-1 2-16,-2 1-5 16,-5 0-6-16,-6 2-3 0</inkml:trace>
  <inkml:trace contextRef="#ctx0" brushRef="#br0" timeOffset="464898.386">19995 4419 24 0,'0'0'38'0,"0"0"8"0,0 0 2 16,0 0-1-16,0 0-15 0,0 0-13 16,0 0-11-16,0 0-6 15,0 0 1-15,0 0 2 0,34-35-4 0,-5 27 1 16,0 1-2-16,-1 2-15 0,-1 3 4 16,-1 1-4-16,0-1 8 0,-3 2 15 15,3-2-3-15,2 1 2 0,-1-2-2 16,1 0 0-16,0-1 0 0,1-3 1 15,0 2-9-15,2-5-2 0,-1 0-2 16,2 2 1-16,3-3 5 0,1 2-4 0,2 0 1 16,-4 1-13-16,-1 3-4 0,-6 3-9 15,-10 1-16-15,-3 1-23 16</inkml:trace>
  <inkml:trace contextRef="#ctx0" brushRef="#br0" timeOffset="466061.136">20041 4576 274 0,'0'0'61'15,"0"0"-12"-15,0 0-10 0,0 0-10 0,0 0-8 16,0 0-6-16,0 0-5 0,0 0-4 16,0 0-1-16,0 0-5 0,0 5-4 15,-2-5-3-15,2 0-9 0,0 1-4 16,0-1 3-16,0 2 4 0,0 7 10 15,0 5 4-15,0 4 1 0,0 5-1 0,3-2-2 16,-1-6 0-16,0 3 0 0,1-4 0 16,-1-1 1-16,1 3-2 0,-2-7 0 15,1-4 0-15,-1 0 1 0,-1-5 0 16,0 0 1-16,0 0 3 0,0 2 4 16,2-1 3-16,-2 2 1 0,0-3 0 15,1 1-2-15,-1-1-3 0,0 0-1 16,0-5 0-16,0-9-2 0,0 1-1 15,0-6 0-15,0 6 1 0,0-1 0 16,0 1 0-16,0 0 0 0,-1 1 1 0,-1 6-2 16,2 2 2-16,0 4 1 0,-1-2-1 15,1 2 1-15,0-1-3 0,-2-1-2 16,2 0-2-16,0 1-1 0,-1-1-1 16,1 2-4-16,0-1 3 0,0 1 0 15,0 0 4-15,0 1 1 0,0 13 1 16,0 3-1-16,3 7 1 0,1-3-1 15,2 2 2-15,-2 0-2 0,-1-1 1 16,1-2-1-16,-1-3-5 0,0-2-3 16,-1-4-2-16,1 0-1 0,-2 0 3 0,0-5 3 15,1-1 2-15,-2-5 2 0,0 0-1 16,0 0-2-16,1 2 2 0,-1 0-2 16,0-1-4-16,3 0-12 0,-3 0-33 15,0 4-31-15,0-1-44 0</inkml:trace>
  <inkml:trace contextRef="#ctx0" brushRef="#br0" timeOffset="466549.0091">20078 4775 353 0,'0'0'28'15,"0"0"-12"-15,0 0-7 0,0 0-4 0,0 0-4 16,0 0-1-16,0 0-1 15,0 0 0-15,0 0 7 0,0 0 7 16,0-9-9-16,15 4 6 0,-1 1-6 16,1 1-6-16,5 1 5 0,3-1 1 0,9 2 0 15,1 0-2-15,2-1-2 0,0 2-11 16,-1 0-7-16,0 0-12 0,-4 0-11 16,-3 3-44-16,-6 1-30 0,0-2-36 15</inkml:trace>
  <inkml:trace contextRef="#ctx0" brushRef="#br0" timeOffset="467533.1826">20177 4737 287 0,'0'0'62'0,"0"0"-19"0,0 0-12 15,0 0-9-15,0 0-8 0,0 0-6 16,0 0-6-16,0 0-5 0,0 0-7 16,0 0-4-16,-3-12 8 0,3 11 4 15,10-1 8-15,7 0 4 0,8-1-4 16,1 2-3-16,0-2 0 0,3 1 1 15,0-2-4-15,-2 1 4 0,4 1-2 16,-1-3 2-16,2 0 3 0,3 0-4 0,-1-1-1 16,2 2-2-16,-3-3-1 0,-1 3-2 15,-1 1 3-15,-5 0-1 0,-4 0 1 16,-5 1 1-16,-1 1-1 0,-5-1 2 16,1 0-1-16,2 1 0 0,-8 0 0 15,4 0-1-15,-5-1 1 0,-1 0-1 16,3 2 0-16,-7 0 0 0,4-1 0 15,1 1-4-15,-1-2-1 0,2 2-4 16,-6 0-1-16,0-2-2 0,0 2-2 16,1 0-1-16,1 0-7 0,-1 0-6 0,1 0-7 15,-2 0-4-15,0 0-6 0,1 0-5 16,-1 0-8-16,0 0-7 0,0 0-9 16</inkml:trace>
  <inkml:trace contextRef="#ctx0" brushRef="#br0" timeOffset="468060.2151">20804 4599 176 0,'0'0'69'0,"0"0"-4"0,0 0 0 15,0 0-9-15,0 0-9 0,0 0-7 16,0 0-8-16,0 0-8 0,0 0-4 15,0 0-7-15,-4-35-6 0,4 34-3 0,-1-1-4 16,1 1-4-16,0-1-3 0,0 2-5 16,-2-2 0-16,2 2 3 0,-1 0 5 15,-1 12 2-15,1 5 3 0,-1 8-1 16,2 0 0-16,0 1 0 0,0 2-2 16,0-3 2-16,0 3-4 0,0-4 3 15,0-8 0-15,0 1-3 0,2-6-2 16,-1-7-3-16,1 3-4 0,-2-7-2 15,0 0-2-15,0 0 2 0,1 1-7 16,1-1-7-16,3 0-18 0,1-4-16 0,0-10 2 16,0 2 7-16,-3-5 5 0,-3-1 14 15,0-2 8-15,0-6 8 0,0 4 15 16,0-1 6-16,-3 7 3 0,0 0 9 16,1 5 12-16,-1-1 16 0,0 1 15 15,2 6 3-15,-1-6 5 0,1 7-6 16,-1-3-10-16,2 2-5 0,0 5-7 15,-1-1-10-15,1 1-8 0,0-1-6 16,0-1-7-16,0 1-4 0,0 1-4 16,0-2-3-16,0 2 1 0,0 0-2 0,0 9 5 15,0 6 0-15,6 5 0 0,-2 2-1 16,2 0-2-16,0 3-2 0,0 3-6 16,1 0-3-16,-1 2-30 0,-2 2-28 15,-2 0-42-15,-2-1-42 0</inkml:trace>
  <inkml:trace contextRef="#ctx0" brushRef="#br0" timeOffset="468853.4493">20489 5236 389 0,'0'0'47'0,"0"0"-7"15,0 0-14-15,0 0-13 0,0 0-3 0,0 0-6 16,0 0 5-16,0 0-8 15,0 0 0-15,-22-54-8 0,14 54-3 16,-4 0-3-16,-5 3-4 0,-5 6 4 16,0 1-1-16,2 4-3 0,3 2-1 0,-1-3 2 15,2 3 4-15,4-3 3 0,3-3 1 16,1 2-2-16,4-4-1 0,3-3-1 16,-3 4 2-16,4-3 3 0,-2-1 1 15,2 5-2-15,0-5 2 0,0 4 0 16,6-1 2-16,-5-5 0 0,6 3 2 0,-2-5 1 15,5-1 2-15,6 2 0 0,0-2 0 16,4-2 0-16,0-4 2 0,-1-1-1 16,3-3-1-16,-2 1-4 15,-1 0 5-15,-2-2 7 0,-1 1 5 0,0-2 10 16,-3 1 0-16,0-3 1 0,-3 3 7 16,-1-5-1-16,2-2-3 0,-2 0-4 15,-2-4 2-15,-2 1 1 0,-2 0-3 16,-2-2-6-16,-1-2-8 0,0 0-7 15,-1 1 1-15,-4 6 3 0,1 0-2 0,1 9 0 16,1 6-1-16,1-2-2 0,1 5-1 16,-2-2-3-16,2 2-6 0,-1 0-2 15,-3 0 2-15,-3 10 1 0,1 9 4 16,-3 5 3-16,5 3-4 0,-1 2 0 16,4 1 1-16,-1 0 3 0,2 0 1 15,0-1 2-15,0-2-3 0,3-1-1 16,3-3-1-16,0-4-3 0,1-2-2 15,2 0-16-15,1-2-26 0,-3-4-43 16,5 1-38-16,-4-4-59 0</inkml:trace>
  <inkml:trace contextRef="#ctx0" brushRef="#br0" timeOffset="469782.4772">20700 5264 320 0,'0'0'71'0,"0"0"-4"16,0 0-12-16,0 0-20 0,0 0-7 0,0 0-14 15,0 0-5-15,2-78-5 0,-1 74-1 16,1-1-5-16,1 2-2 0,-2 0-2 16,3 0 0-16,-4 3 1 0,0-1-1 15,6 1-1-15,3 0-2 0,-1 1 2 16,5 7-1-16,-3 1 4 0,-5-3-1 0,5 6 0 15,-4 1 2-15,-2 0 2 0,2 7 1 16,-2-6 0-16,-1 1 0 16,-1 1 1-16,-2 3 0 0,0-3-2 15,0 3 1-15,-3-4 1 0,0-3 0 0,-3 3 3 16,3-5-2-16,1-5-1 0,1 0 1 16,1-5 1-16,-1 0 2 0,1 0 4 15,0 1 1-15,-2 1 2 0,2-2-1 16,0 0-4-16,0 0-2 0,0 0-1 15,0-8-2-15,0-4 1 0,0-8 0 0,3 2 0 16,1-5 0-16,1 8 4 0,-1 3 3 16,-1 3 3-16,-1 4 1 0,-1 2-3 15,1-1-5-15,0-1-1 0,-1 0-2 16,1 1 1-16,-2 4-2 0,0-2 0 16,0 2-1-16,0-1 0 0,1 1-1 15,-1-1 0-15,0 1-1 0,0-2-2 16,0 2 1-16,0-1 0 0,0 1-1 15,0-2-1-15,0 2 0 0,0 0-1 16,0 0 1-16,0 0 0 0,0 0-2 0,0 0 3 16,0 0-1-16,0 0 2 0,0 0 0 15,0 0 1-15,0 0 0 0,0 0 1 16,0 0 1-16,0 0 0 0,0 0 1 16,0 0 0-16,0 0 0 0,0 0 2 15,0 0-1-15,0 0 0 0,0 0 0 0,0 0 0 16,0 0-1-16,0-2-1 15,0 2 1-15,0 0-1 0,0-1 0 16,0 1 1-16,0 0-2 0,0-2 0 16,0 2 0-16,0 0-2 0,0-2 0 0,0 1-1 15,0 0 2-15,0-4-1 0,2-1 1 16,1 1 1-16,0-2-1 0,-2 2 0 16,4-2 0-16,-2-2-5 0,-2 4 8 15,2 2-5-15,-3 3 3 0,0-1 1 16,0 1 1-16,1-2-1 0,-1 1 0 15,0-1 0-15,2 0-1 0,-2 1 0 16,0 1-1-16,1-2 0 0,-1 2 0 16,0-1-2-16,0 1 3 0,0-2-2 15,0 2-1-15,0 0 0 0,0 0-2 0,0 0 4 16,0 0-4-16,0 0 3 0,0 0-3 16,0 0-1-16,0 0 5 0,0 3 1 15,-3 4 0-15,0 3 1 0,1 1 0 16,-1 1 1-16,0-2-2 0,1 3 0 15,1-2 0-15,1 0-2 0,0 5 2 0,0-6 2 16,1 4-1-16,5-2-1 0,0-4 0 16,4 3-1-16,2-4-1 0,3-1 0 15,-2 0-7-15,5-3-12 16,-1-3-25-16,2 0-71 0,4-3-84 0</inkml:trace>
  <inkml:trace contextRef="#ctx0" brushRef="#br0" timeOffset="470909.5058">19656 3831 158 0,'0'0'36'0,"0"0"-6"15,0 0-8-15,0 0-7 0,0 0-4 16,0 0-2-16,0 0-4 0,0 0-3 0,0 0-8 15,0 0-10-15,-15 0 2 0,15 0 3 16,0 0 14-16,14 0 12 16,6 0 0-16,6 0-2 0,0 0-6 15,0-1-4-15,-1-1-1 0,-1 1-1 0,-1-1-1 16,-7 0 0-16,3 1-1 0,-2-1 1 16,-2 2-1-16,2-1 0 0,-4 1 2 15,-7 0-2-15,0 0-1 0,-6 0 5 16,0-2-2-16,0 2 5 0,1 0 3 15,1 0 1-15,-1 0 1 0,-1 0-5 0,2 0-9 16,-2 0-2-16,0 0-4 0,-12 0 1 16,-7 0 1-16,-6 0-2 0,-2 2-5 15,-2 1 1-15,-1 0 1 0,-4 2 2 16,1 0 4-16,0 0 2 0,1 0 3 16,2-1 3-16,2-1 2 0,10-1-1 15,6-2 1-15,1 1 1 0,5-1 2 16,0 0 0-16,1 0 3 0,5 0 1 15,-1 0-5-15,1 0-7 0,0 0-5 16,0 0-1-16,0 0 1 0,9-6 7 0,6-1-13 16,6-1-5-16,1 2-5 0,-1 1 2 15,1 4 14-15,4 1 1 0,0 0-1 16,1 0-13-16,-1 0-18 0,0 0-24 16</inkml:trace>
  <inkml:trace contextRef="#ctx0" brushRef="#br0" timeOffset="471611.4045">19403 4470 255 0,'0'0'29'16,"0"0"-18"-16,0 0-7 0,0 0-1 16,0 0 3-16,0 0 6 0,0 0-1 15,0 0-1-15,0 0-6 0,97-23-3 16,-68 20-6-16,-2-2-6 0,2 2 0 0,-1-1-1 15,0 1-20-15,1 0-8 0,0 0-9 16,-1-1-24-16,-2 4-35 16</inkml:trace>
  <inkml:trace contextRef="#ctx0" brushRef="#br0" timeOffset="472670.1026">19562 4484 337 0,'0'0'51'0,"0"0"-15"15,0 0-8-15,0 0-7 0,0 0-4 16,0 0-5-16,0 0-8 0,0 0-6 16,0 0-7-16,0 0 2 0,0-10-1 15,0 21 8-15,0 9 1 0,2 6 4 16,1 3-3-16,-1 1-1 0,4 3 0 0,-3 1-2 15,0 1 0-15,0 0-1 16,0-1 2-16,0 0-5 0,0-2 3 16,-1-4 1-16,3-2-1 0,-1-9-4 15,-3-6-2-15,1-4-1 0,-1-2 1 0,1-1 4 16,-1 1 3-16,-1-5 2 0,0 0 1 16,0 0 4-16,2 0 2 0,-2 1 0 15,1-1-4-15,-1 0-7 0,2 0-1 16,-1-6-8-16,-1-6-4 0,0-6-7 15,0-2-12-15,-1-6-1 0,-4 2-3 0,-1-2 6 16,1 1 6-16,-1-2 2 0,0 0 5 16,0-4 10-16,0 2 3 0,-1 0 7 15,3 1 3-15,-2 3 8 16,2 8 8-16,1 2 8 0,0 4 14 0,1 7 5 16,1-1 0-16,1 5-7 0,-1-1-13 15,1 1-12-15,-2 0-10 0,1-2-8 16,-2 2-4-16,-1 0 3 0,-2 3 1 15,-4 9 3-15,-5 3 2 0,2 5-1 16,0 0 0-16,3 0-1 0,0-2-2 0,4-4-4 16,-1-2 1-16,3-3 3 0,-1 2 0 15,2-3 3-15,-1 4 0 0,0-4-1 16,2-3 1-16,1 1 0 0,1-6 0 16,-2 4 0-16,1 0 0 0,-2 1-2 15,2-2 2-15,1-3 2 0,-2 0 1 0,2 0 3 16,0 0 2-16,0 2 3 15,0-2 3-15,0 0 0 0,0 0-4 16,0-2-4-16,3-8-4 0,6-7 4 16,-1-4 1-16,1 0-1 0,1 0 1 0,-1-1-3 15,-2 1 1-15,2 0 8 0,-1-1 0 16,-2 1-1-16,1 0 0 0,-2 0-11 16,-1 6 2-16,2 0-2 0,-5 5 5 15,1 6 1-15,-1-1-3 0,-1 5-1 16,0-1-5-16,0 1-4 0,0 0-3 0,2-2 0 15,-2 2 2-15,3 0 5 16,1 8 2-16,3 6 6 0,3 4-6 16,-1 0 2-16,1 0-4 0,1 0 1 15,0-1 1-15,0 1 1 0,2-3-2 0,0 0-4 16,3-1-2-16,-1-1-8 0,2-2-31 16,-5-1-64-16,5-3-87 0</inkml:trace>
  <inkml:trace contextRef="#ctx0" brushRef="#br0" timeOffset="473379.0062">19498 3632 129 0,'0'0'48'0,"0"0"2"0,0 0-3 16,0 0-1-16,0 0-8 0,0 0-4 15,0 0-4-15,0 0-3 0,0 0-4 16,0 0-3-16,0-56-6 0,0 44-4 0,0-2-2 15,0 1-2-15,0-3 1 16,0 2-3-16,0 0 0 0,0-2-1 16,0 1 2-16,0-1-2 0,0 4 2 15,0-1 2-15,0 8-1 0,0-2 2 0,0 7-1 16,0-2-2-16,0 2-2 0,0-1-3 16,0 0 0-16,-1-1-3 0,1 0 0 15,0 1-2-15,0-1-2 0,-1 2 1 16,1-2-4-16,0 2 2 0,0 0 3 15,0 0 0-15,0 0 4 0,0 0 3 0,0 13-1 16,0-3 0-16,0 10 1 0,0 2-1 16,1 2 0-16,2 8-1 0,0 0-2 15,0 0-1-15,0-2 0 16,1 2 1-16,-1-2 1 0,-2 0 1 0,2-1 0 16,0-3 2-16,-2-8-3 0,1 1 1 15,-1-9 0-15,-1-3-4 0,2-2 1 16,-2-5-3-16,0 0-4 0,0 0 5 15,1 2-6-15,-1-1-2 0,2-1-12 16,-2 2-19-16,4-2-12 0,3-8-12 0,-1-1-7 16,0-4-5-16,-5-3-26 0</inkml:trace>
  <inkml:trace contextRef="#ctx0" brushRef="#br0" timeOffset="473932.8845">19459 3634 229 0,'0'0'65'15,"0"0"-8"-15,0 0-12 0,0 0-8 16,0 0-7-16,0 0-4 0,0 0-8 16,0 0-7-16,0 0-5 0,-10-10-4 0,8 9-4 15,2 1-4-15,-2 0-5 0,2 0-4 16,0 0 2-16,0 0 5 0,0 0 7 16,0 9 4-16,4 3 3 0,2 7-3 15,1-4-1-15,1 0 1 0,-1 0-2 16,3 0-3-16,-1 0-1 0,-1 0 2 0,2-1-1 15,-1 1 5-15,1 1-3 0,3-2 3 16,-3 1 1-16,1-2-4 16,-3-3 3-16,-1 2-1 0,-2-5-4 15,-2-2 1-15,1 2 0 0,-3-3-1 0,1 0 0 16,1 0 3-16,-3-4 1 0,0 0 3 16,0 0 4-16,0 2 2 0,1-2 2 15,-1 0-3-15,0 0-1 0,0 0 2 16,0 0-2-16,-1-11-2 0,-4 2-4 15,1-8-2-15,1-1-3 0,2-2 1 0,-1 0 2 16,2 2-1-16,0 0 3 0,0 0 1 16,2-3-2-16,2-2-1 0,0 2-4 15,2-4 0-15,1 1 1 0,1 0 0 16,-3 1 0-16,1 6-2 0,-3 8-1 16,-1 0-1-16,0 5 1 0,0-1-3 15,-1 1-10-15,-1 4-17 0,0-2 2 16,0 2 2-16,-8 9 8 0,-4 6 7 15,-7 8-17-15,3 1-4 0,-1-2 4 16,2 1 8-16,0-3 16 0,3-1 4 0,0-3 2 16,2-4 0-16,2-2 6 0,2-3-1 15,3-4 2-15,-6 2-1 0,7-2 1 16,-3-1-1-16,-4 0-2 0,3 0-2 16,0-1-5-16,-6 1-9 0,2-2-22 15,-3 0-29-15,-3-2-43 0</inkml:trace>
  <inkml:trace contextRef="#ctx0" brushRef="#br0" timeOffset="475372.614">19047 4163 376 0,'0'0'51'0,"0"0"-10"16,0 0-4-16,0 0-13 0,0 0-8 0,0 0-6 16,0 0-4-16,-20-79-4 0,14 70-2 15,-4 5-4-15,1-3-5 0,5 6-4 16,-9 0 2-16,0 1-1 0,-7 1-7 16,-2 7 5-16,2 2 0 0,1 4-2 15,5 2 13-15,-1 2-4 0,4-1 3 16,0 1-4-16,5-3-2 0,0-1-1 15,3-4 3-15,0 1 5 0,1 2 3 16,2 1-1-16,0 2-3 0,0-5 0 16,0 5-2-16,5-9-1 0,-4-4-3 0,6 3 0 15,-3-4 4-15,5-1 7 0,6-1 7 16,1 0 4-16,4-9-3 0,-1-3-2 16,-1-3-1-16,0-2 5 0,-1-3-3 15,-2-1 1-15,2-2-2 0,-4-1-3 16,1-1 3-16,-2 0-3 0,-1-1 3 0,-3 1 1 15,-2-2 0-15,-3 2 3 16,-1 0 4-16,-2 1 0 0,0 0-5 16,0 0-1-16,0-1-6 0,-1 7-3 15,-2 1 10-15,2 5-2 0,-1 6 5 0,1 2-2 16,1 4-8-16,-2-2-6 0,2 2-8 16,-1 0 0-16,-4 0 3 0,-4 6 8 15,-2 10 0-15,-2 8 3 0,0 3-5 16,4 2-1-16,4 1 2 0,0 1 0 15,4-1-2-15,1 1 0 0,0-2-3 16,3-1-5-16,4-1 2 0,0-4 0 0,2 0 2 16,2-3 2-16,1-4 0 15,2 0-6-15,0-5 4 0,1 0 0 0,-3-5 0 16,1-1-10-16,3-5-15 0,-1 0-10 16,3-3-13-16,-2-2 9 0,-3-1 8 15,-3-3 12-15,2-1 11 0,-4-5 3 16,3-1 4-16,-4 4 2 0,0-2 5 15,-4 3 3-15,-3 0 5 0,0-8 3 16,0 7 4-16,0-6 10 0,0 7 8 0,0 2 10 16,-3-2 1-16,2 7 0 0,-1 1-10 15,2 3-11-15,-1-2-9 0,1 2-15 16,-3 0-5-16,2 0-1 0,-4 0 3 16,-2 7 5-16,-3 6 0 0,-2 5-1 15,6-3-1-15,2 1-2 0,0 1 2 0,2-7-1 16,-1 8 1-16,2-6 2 15,1-6-1-15,0 5-1 0,0-6-3 16,0 0 0-16,0 1 1 0,0-6-1 16,0 0 2-16,0 0-1 0,0 2 3 0,0-2 4 15,4 0 0-15,4 0 3 0,3-6-1 16,5-6-1-16,-1-4 0 0,0 0 4 16,0 0-5-16,-2-2 2 0,-4 6 6 15,-1 2-5-15,-2 2 10 0,-3 4 5 16,0 1-2-16,-3 3 3 0,0-2-1 0,0 2-2 15,1-1-1-15,1 0-1 0,-1-1-3 16,1 0-3-16,-2 0-2 16,1 1-4-16,-1 1-3 0,0-2-1 15,1 2-4-15,-1 0-4 0,0 0-3 0,2 0 0 16,-1 0 6-16,2 13 5 0,0 5 4 16,2 8-2-16,0 3-1 0,-1-1-3 15,-1 2 1-15,0 2 0 0,0 1 0 16,-1-1-2-16,-2-2 2 0,0 2-4 15,0 0 4-15,0-4 5 0,0 0-4 0,0-10 3 16,-3-2-5-16,1-3-1 0,1-9 2 16,-1 2 2-16,2-6 3 0,-1 0 5 15,1 0-1-15,-2 2 2 0,1-2-4 16,-5 0 0-16,-5-2 0 0,-1-7-7 16,-2-7 6-16,4-2-7 0,2-6 1 15,2 2 0-15,4-4 0 0,0-4 0 16,2 2-2-16,2-5 1 0,6-2-3 15,4-3 1-15,4 0-4 0,0 0-1 16,2 2-8-16,2 2-13 0,1 5-19 0,-2 5-57 16,0 4-59-16,-5 7-97 0</inkml:trace>
  <inkml:trace contextRef="#ctx0" brushRef="#br0" timeOffset="482793.8813">10880 6281 195 0,'0'0'49'0,"0"0"-9"0,0 0-8 15,0 0-5-15,0 0-2 0,0 0-4 16,-26-79-3-16,19 67-2 0,2 5-1 16,-2-1-2-16,1 1-2 0,-4 2-4 15,3 0-7-15,-5 3-3 0,-5 2-5 16,-3 0 1-16,-5 8 1 0,3 4-1 0,-1 3 1 15,3 2 1-15,0 3 0 0,1-1 2 16,3 2 0-16,3 1 1 16,0-1-1-16,7-1-2 0,0-4 2 15,2 2-2-15,3 0 4 0,1-2-2 0,0 6-2 16,3-4-1-16,8-4 2 0,1-4-2 16,2-2 5-16,-1-4 3 0,4-2 2 15,1-2 4-15,-1 0 2 0,2-9 5 16,-2 1 4-16,-2-6 1 0,-1-4-4 15,1-4-4-15,2-7 0 0,2-6-1 0,-3-1-3 16,1-4-1-16,-4-1-4 0,-1 1 2 16,-2 2 0-16,-3 5 1 0,-1 1 6 15,-3 6 11-15,-3 2-2 16,0 1-5-16,-3 2-8 0,2 5-9 0,-5 1-1 16,3 7 4-16,1 3 1 0,1 0-2 15,1 5-2-15,0-1-4 0,0 1-6 16,-2 0 0-16,2 0 1 0,-1 0 7 15,-6 12 4-15,4 6 2 0,-3 8 2 16,2 1-1-16,1 4 0 0,0 2 0 0,0 3 1 16,0 1-2-16,3 1-1 0,0-1-3 15,0-2-2-15,0 1 1 0,6-5 0 16,0 0-1-16,3-6 0 0,2 0-4 16,-1-5-1-16,2-3 0 0,-2-5-4 15,0-4 0-15,-3-1 1 0,6-6-7 0,3 1-7 16,3-2-1-16,1 0-5 15,-1-6 7-15,-3 0 8 0,-3 0 7 16,-4 1 6-16,-1 1 8 0,1-3 8 16,-6 4 1-16,1 2 8 0,-1-3 2 0,0 2 2 15,0-1 1-15,7-2 0 0,-6 2-4 16,4-4-5-16,0-4 0 0,2 0-5 16,2-2-4-16,-2-1-1 0,3-1-1 15,-1-2-1-15,-1-3-1 0,2-3 0 16,2-2-3-16,-1-4-2 0,5 1 2 0,-5-3 0 15,0 3 2-15,-5 5 0 16,-4 6 2-16,-2-2-1 0,-3 3-1 16,-2-3-3-16,-5-2-1 0,-4 3-2 15,3 6 1-15,-2 3-1 0,3 4 1 0,1 4-1 16,3-1-1-16,-4 2 1 0,-2 2 0 16,-5 6 1-16,-4 8 1 0,4 2 0 15,1 5-2-15,4 1 1 0,-1 2 0 16,6 3 0-16,1-1-2 0,3 1 3 15,0-1-6-15,0-3 3 0,7 0 1 0,1-3 1 16,3-2-3-16,-1-2 1 0,3-1-1 16,0-3 0-16,2-2-1 15,2-1-2-15,2-2-7 0,-6-5-8 16,1 1-16-16,5-2-14 0,0-2-20 0,5 1-30 16,-8-2-11-16,3 0-26 0</inkml:trace>
  <inkml:trace contextRef="#ctx0" brushRef="#br0" timeOffset="483062.9493">11622 6320 455 0,'0'0'65'16,"0"0"-15"-16,0 0-18 0,0 0-9 16,0 0-11-16,0 0-7 0,0 0-4 0,0 0-2 15,0 0-4-15,17-21-5 0,-10 15 1 16,5 2-3-16,2-2 0 0,2 1-2 16,3-1-5-16,4 0-19 0,0 1-45 15,2 1-33-15,1 0-60 0</inkml:trace>
  <inkml:trace contextRef="#ctx0" brushRef="#br0" timeOffset="483270.3549">11609 6490 484 0,'0'0'62'0,"0"0"-19"0,0 0-16 15,0 0-10-15,0 0-7 0,0 0-5 0,0 0-1 16,0 0-2-16,0 0-7 0,0 0-4 16,3 1-4-16,8-2-1 15,8 0-2-15,0-2-25 0,8 1-69 16,-1-1-144-16</inkml:trace>
  <inkml:trace contextRef="#ctx0" brushRef="#br0" timeOffset="485285.6715">13042 6393 148 0,'0'0'29'0,"0"0"12"0,0 0 2 16,0 0 3-16,0 0-3 0,0 0-9 15,0 0-3-15,0 0-4 0,0 0-3 16,0 0-2-16,4-51 0 0,-4 51-4 15,0-4-3-15,0 0-4 0,-4-1-4 16,-2-1-6-16,2 3-2 0,-5-1-4 0,0-1-1 16,4 4 1-16,-6-2 2 0,4 3-1 15,-2 0 2-15,-5 0-3 0,5 0-2 16,-8 3 0-16,1 4 2 0,-6 5 0 16,1 4 2-16,2 0 2 0,0 2 0 15,4-1-3-15,4-3 1 0,4 1-2 0,4-6 1 16,3 3-1-16,0 5 1 15,0-2 2-15,3 3-3 0,6-3 2 16,2-3-2-16,4-4 5 0,2-1-3 16,3-5 4-16,5-2 1 0,1 0-1 0,0 0 4 15,0-7-5-15,-3-3 4 0,0-2-1 16,-3 0 1-16,-2 1 4 0,-4-5 0 16,1 0 2-16,-4-4-2 0,-2-1-2 15,-2-1 4-15,-2-3-3 0,-4 0-2 16,-1-2-2-16,0-1-5 0,0-3 0 0,-4 0 1 15,-2 1 2-15,0 2 1 0,-1 3 0 16,0 8 1-16,2 0 2 16,1 8 0-16,2 3 2 0,1 1 1 15,1 5-3-15,-3-1-2 0,3 1-3 0,0-2-4 16,0 1-3-16,0 1-4 0,0 0 1 16,0 0 4-16,0 0 3 0,0 11 3 15,4 6 2-15,4 5-1 0,2 4 0 16,-3 3 2-16,0-1-3 0,-1 6-1 15,1-1-1-15,-4 0 0 0,0 3 0 0,0-1 2 16,-2-1-3-16,1 0-4 0,-1-2 2 16,2-3-6-16,0-2-2 0,0-2-9 15,0-9-10-15,2-2-20 16,-2-4-30-16,3 1-14 0,0-2-31 0</inkml:trace>
  <inkml:trace contextRef="#ctx0" brushRef="#br0" timeOffset="486165.0637">13426 6438 255 0,'0'0'57'0,"0"0"-12"0,0 0-6 0,0 0-10 16,0 0-1-16,0 0-5 0,0 0-7 16,0 0-3-16,0 0-4 15,0 0-3-15,-13-55-1 0,11 44-2 0,2 0-3 16,0 0-2-16,0-4-2 0,5 3-1 16,2-3 0-16,4 2 2 0,1 2-2 15,-1 2 2-15,-1 2-3 0,0 4 2 16,0 1-1-16,0 0-2 0,3 2-1 15,2 2 2-15,-4 7 0 0,5 4 2 0,-7 4 1 16,1 1 3-16,-6-3 0 0,-2 4 0 16,-2-1 0-16,0 3-1 0,-5 3 1 15,-2 0 1-15,-1-5 3 16,2-6 2-16,0 2-2 0,0-8 0 0,3-3-4 16,3 1 3-16,0-5 3 0,0 0 2 15,0 0 0-15,0 0 2 0,0 0-3 16,0 2 1-16,-2-2 0 0,2 0-4 15,0 1 7-15,0-1-3 0,0 0 4 16,0 0 3-16,0 0-4 0,0 0-5 0,0-4-4 16,2-6-3-16,4-5 1 0,-2 0 1 15,4-3 0-15,-2-2 1 0,2 2-3 16,-1-1 1-16,1-2 0 0,-1 1 0 16,3 2 0-16,-3 2 0 0,-1 2 0 15,0 3 1-15,-2 1-1 0,2 0 1 0,-2 0-1 16,-4 5 0-16,6-3 1 0,-5 3 0 15,1 0 0-15,-1 3-2 16,-1 2 0-16,0-2-2 0,0 2-1 16,0 0 0-16,2 0-2 0,-2 0 0 0,0 0 3 15,0 0 1-15,0 0 1 0,-5 7 1 16,-2 2 0-16,-3 7 0 0,3-1 1 16,-2 0-1-16,2 0 0 0,-3 2 0 15,3 0 0-15,-1 1 0 0,4-6-1 16,-2 4-1-16,2-2 2 0,1-3-1 0,0-1 1 15,3 1-1-15,0 1 0 0,0-1-2 16,0 4 1-16,6-3 0 16,4-3-2-16,-1 2 2 0,4-5-2 15,1-1 3-15,5-2-9 0,7-3-4 0,-3 0-15 16,2 0-27-16,-2 0-29 0,-1-2-32 16,-1-3-47-16</inkml:trace>
  <inkml:trace contextRef="#ctx0" brushRef="#br0" timeOffset="486618.1325">13851 6031 427 0,'0'0'45'16,"0"0"-15"-16,0 0-14 0,0 0-6 16,0 0-9-16,0 0-2 0,0 0-5 0,0 0 1 15,0 0 3-15,-4-7 3 0,8 14 2 16,7 6 0-16,4 4-1 0,0 3 2 16,5 2-4-16,-1 4 1 0,0 3-5 15,-1 3 1-15,-1 4 3 0,-2 5 0 16,-3 3 4-16,0 2-2 0,-5 3-5 0,-4 1 2 15,-3 1-4-15,-9 2-10 16,-7 0-23-16,-7 4-42 0,-6-5-47 16,-1 0-69-16</inkml:trace>
  <inkml:trace contextRef="#ctx0" brushRef="#br0" timeOffset="487200.3263">12586 6064 120 0,'0'0'16'0,"0"0"-7"15,0 0-4-15,0 0 2 0,0 0 5 16,-81 17 2-16,68-5 4 0,-1 1-1 0,4 1 0 15,1 1 2-15,-1 3 6 0,3 5 11 16,-1 6-2-16,-3 1 3 16,5 7 9-16,-1 1-12 0,-1 1 2 15,0 1-14-15,4-1-17 0,1 1-1 0,3 1 1 16,0-2 3-16,6 1-3 0,6-3-3 16,3 0-3-16,5-2-4 0,2-3-1 15,3-2-5-15,5-4-10 0,6-5-28 16,4-4-54-16,4-9-100 0</inkml:trace>
  <inkml:trace contextRef="#ctx0" brushRef="#br0" timeOffset="487690.0357">14142 5722 312 0,'0'0'62'0,"0"0"-12"0,0 0-17 16,0 0-13-16,0 0-8 0,0 0-6 15,0 0-6-15,0 0 0 0,0 0-5 16,5-23-4-16,-5 22-4 0,0 1 1 16,0-1 3-16,0 1 3 0,0 0 6 0,5 0 1 15,-2 2-1-15,3 8 1 0,-2-1-1 16,1-2 2-16,-1 3-4 0,-1-2 1 16,0 2 1-16,-2 2 1 0,2 4 4 15,-3 3 3-15,0 6 4 0,-7 0-2 16,-5-1 1-16,-3 2-5 0,-3-2-1 0,-1-1-3 15,2-2 0-15,1-3 0 0,4-5-1 16,4-1-1-16,1-5 0 16,4-4-2-16,0 2-1 0,3-5-1 15,-2 0 1-15,2 0 3 0,0 1 2 0,0 4 3 16,8 1-2-16,7-1-1 0,6-1-2 16,3-4-7-16,5 0-12 0,2 0-13 15,-1-6-49-15,2 0-56 0,-2 0-94 16</inkml:trace>
  <inkml:trace contextRef="#ctx0" brushRef="#br0" timeOffset="487983.1628">14337 6518 402 0,'0'0'41'16,"0"0"-7"-16,0 0-10 0,0 0-11 15,87 16-7-15,-56-16-4 0,-1 0-5 16,2 0 0-16,-2-1-4 0,1-1-7 15,-4 1-8-15,0-2-15 0,-2-1-27 16,1 2-30-16,0-3-71 0</inkml:trace>
  <inkml:trace contextRef="#ctx0" brushRef="#br0" timeOffset="488256.4139">14478 6347 505 0,'0'0'63'0,"0"0"-25"0,0 0-13 16,0 0-13-16,0 0-8 0,0 0-3 16,0 0 1-16,0 0 0 0,0 0 2 15,0 0 0-15,1 26-1 0,5-3-2 16,5 2 0-16,-5 2 0 0,0 3 1 15,-3 3 2-15,-3 4-5 0,0 0 1 16,0-1-5-16,-1-1-5 0,-4-3-3 0,1-5-21 16,2 2-32-16,1-8-65 0,1 0-114 15</inkml:trace>
  <inkml:trace contextRef="#ctx0" brushRef="#br0" timeOffset="489668.875">15491 6428 221 0,'0'0'53'0,"0"0"-6"16,0 0-13-16,0 0-6 0,0 0-6 16,0 0-5-16,0 0-3 0,-24-83-2 15,18 77-4-15,-7-4-1 0,3 8-2 16,-3 0-5-16,-7 2 0 0,1 0-1 15,-7 3-3-15,1 7 4 0,2-1-1 0,0 5 1 16,1 0-3-16,1 0 0 16,0 1-2-16,4-1 1 0,1 2 2 15,3-1-2-15,3 2 5 0,0 1-2 0,3-6 3 16,2 5-4-16,2-5 0 0,3 1-3 16,0 5 2-16,0-4 2 0,8 1 2 15,3-3 0-15,5-5 3 0,4-2-2 16,1-5 0-16,2 0 0 0,0 0-1 15,-1-9 3-15,-1-1-1 0,1-3 2 16,-5-3 2-16,2-2-2 0,-4-2-2 0,0 0 4 16,-1-5-3-16,-2 1 7 0,-1-2 6 15,-4 0-2-15,-2 1-1 0,-2-3-5 16,-1-1-3-16,-2-1-1 0,0 1 2 16,0 1 0-16,0 2 1 0,0 7 2 15,-2 1 0-15,1 8 3 0,-1 3 1 16,2 3-4-16,0 4-4 0,-2-2-2 15,2 2-4-15,0-1-4 0,0 1-3 16,-2 0 0-16,1 0 2 0,-1 12 3 16,-2 8 2-16,3 7 1 0,-2 3-1 0,0 2 1 15,1 1-3-15,1 1 1 0,1-1 0 16,0 2 0-16,0-1-4 0,0-2-1 16,0-1-1-16,4 0 0 0,-1-2 2 15,3-2-5-15,0-4-10 0,1-7-20 16,2-3-28-16,-4-8-15 0,8-3-13 15,3-2 7-15,6 0 16 0,4-9 16 16,-3-5 22-16,0-2 17 0,-1-4 18 16,-3-1 0-16,-2-2 0 0,-4-1 12 15,-1 2 17-15,-5 6 10 0,-1-1 13 0,-2 8 21 16,-2 3 7-16,0 1 3 0,-2 5-10 16,0-2-13-16,0 2-18 0,0 0-10 15,2-2-11-15,-2 1-5 0,0-1-8 16,0 0-4-16,0 1-5 0,0 1-2 15,0 0 1-15,-2 0 0 0,-6 5 2 0,-1 6 1 16,-3 6-3-16,1 1 0 0,4 1 3 16,2-4-4-16,2 1 5 0,2-4-5 15,1 1 1-15,0 3 1 16,3-5 0-16,4 1-1 0,-1-6-1 0,4-3 3 16,4 0 0-16,2-3 1 0,5 0 3 15,-1-3-2-15,-3-6-1 0,2-3 2 16,0-3-1-16,-5-2 1 0,2 1-3 15,-4-4 2-15,-2 2-3 0,1 2 4 16,-3 3 0-16,-4 1 1 0,0 3 2 0,-2 5-1 16,-1-4 2-16,1 3 0 0,-1 0 4 15,1 0-1-15,-2 5-1 0,0-1-1 16,0 1-3-16,2 0-3 0,-2-1-2 16,0 1-1-16,2-3-1 0,-2 3 0 15,1 0 2-15,1 0-2 0,-1 13 2 0,2 5 2 16,0 8 1-16,0-1-3 15,1 3 2-15,-2 3-3 0,1-1-1 16,-3 3 1-16,0 4 0 0,0 4 1 16,-3 1-5-16,-5 4 2 0,0 1-2 0,-1-1 3 15,-1-4-2-15,4-5 1 0,-1-6-1 16,-3-7 1-16,4-6-1 0,-1-6 4 16,2-4 0-16,-4-3 0 0,1 1 1 15,-2-6 2-15,-3 0-1 0,0-4-1 16,1-10 1-16,1-3-2 0,2-6 2 15,5-2-1-15,2-5 1 0,2-3-2 16,0-1 2-16,3 1-1 0,5 2-1 16,0 0 0-16,4 4 0 0,1 1-3 15,1 0 1-15,1 4-3 0,2-1-4 0,1 3-8 16,0 0-25-16,2 2-35 0,-1 0-58 16,3 0-91-16</inkml:trace>
  <inkml:trace contextRef="#ctx0" brushRef="#br0" timeOffset="490141.6879">15982 5915 431 0,'0'0'45'0,"0"0"-20"0,0 0-10 16,0 0-12-16,0 0 0 0,0 0-8 16,0 0-1-16,0 0-3 0,0 0-4 15,0 0 5-15,4-47-3 0,6 46 8 0,0 1 2 16,5 1 1-16,3 6 1 15,-3 0-1-15,-2 5-1 0,-3 0 1 16,-1 2 1-16,-2-5 0 0,-3 6 1 16,-2 2 0-16,-2 1 3 0,0 6 0 0,-3-3 1 15,-7 1-2-15,-2-2-1 0,2-2-1 16,-3 0 2-16,1-3 1 0,0 1 3 16,3-5 0-16,0 0-2 0,3-5-4 15,3-3 3-15,-1 1-1 0,4-4 0 16,-1 0 0-16,1 0 1 0,0 0-1 15,0 0-1-15,0 0 0 0,1 0-4 0,12 0-3 16,-1 0-2-16,8-2-1 16,-3-3-9-16,5 2-9 0,4-2-16 15,-2-1-49-15,1 2-43 0,-9-1-95 0</inkml:trace>
  <inkml:trace contextRef="#ctx0" brushRef="#br0" timeOffset="490868.9901">15951 6302 85 0,'0'0'22'0,"0"0"4"16,0 0 8-16,0 0-2 0,0 0 2 15,0 0-1-15,0 0-4 0,0 0-3 0,0 0-4 16,0 0-2-16,-47 25 0 0,45-25 4 16,2 6 2-16,0 0 0 0,0 5 1 15,0 6-4-15,7 0-4 0,3 5-8 16,1-1 1-16,3 0-7 0,1 3 0 16,0 2 1-16,-2 4-5 0,2 5 2 15,-5 2-3-15,-1 8-2 0,-5 0 1 16,-1 6-2-16,-3-1 0 0,0 2-5 15,-4-4 1-15,-4-3-1 0,-2-5-3 16,2-5-16-16,-1-1-28 0,-1-5-57 0,-3-4-127 16</inkml:trace>
  <inkml:trace contextRef="#ctx0" brushRef="#br0" timeOffset="491444.9549">14962 6059 292 0,'0'0'61'16,"0"0"-20"-16,0 0-18 0,0 0-11 15,0 0-4-15,0 0 3 0,0 0 4 16,0 0 8-16,0 0 3 0,-81 72-7 15,62-40-3-15,-1 2-5 0,0 7-2 16,4 0-2-16,0 3 1 0,6 4-3 0,1-1-1 16,6 3 2-16,3-3-5 0,0 1 5 15,2-2-6-15,6-2-1 0,4-2 4 16,4-2-5-16,1-1 4 0,5-2-4 16,1-2-1-16,4-2-2 0,4-3-6 15,1-4-19-15,7-5-49 0,3-3-78 16,2-6-115-16</inkml:trace>
  <inkml:trace contextRef="#ctx0" brushRef="#br0" timeOffset="492970.3214">11454 6792 419 0,'0'0'43'15,"0"0"-14"-15,0 0-14 0,0 0-12 16,0 0-5-16,0 0 2 0,0 0 0 0,94-13 4 15,-64 26-1-15,4 4 5 0,2 3-2 16,0 2-1-16,4 0 2 16,-5 1-4-16,1-1-2 0,-1 1 1 15,-3-1-2-15,-2-1 0 0,-1-2 0 0,-4 2-1 16,-4-4 0-16,-5-1-1 0,-7-6 0 16,-1 1 1-16,-3-4 1 0,-4-4 1 15,2 2 3-15,-3-5 3 0,0 0 4 16,0 0 8-16,2 0 7 0,-1 0 0 15,-1 0-7-15,0-2-7 0,0-10-7 0,0-7-3 16,0-7 1-16,0-2-1 0,-1-2 4 16,-1 0 2-16,1-1 3 15,-2 1-1-15,0-2-3 0,0 0-5 16,0-3 0-16,-2-1-3 0,2-2 1 0,0-3-1 16,0-5 0-16,0-1-1 0,0-3-4 15,1-1 3-15,-2-3-5 0,4-1 6 16,-1 3 2-16,-1 1-2 0,1 1 3 15,-3 2-3-15,1 1 2 0,0 3-2 16,0 2 2-16,0 4 0 0,0-1 0 0,3 4 0 16,-1 4-5-16,1 0 6 0,0 10-4 15,0 7 3-15,0 4 0 0,0 4 1 16,0 0-1-16,0 1 0 0,0 5 2 16,0-1-2-16,0 1 0 0,0-2-1 15,0 0 0-15,1 1 0 0,-1 0 0 16,0-1 1-16,0 1 0 0,3-1 0 15,-3 1 0-15,0-2 0 0,1 2 0 16,-1 0 1-16,0-1 0 0,2 1-1 16,-2 1-1-16,0-2 1 0,1 2-1 0,-1-2 1 15,0 2 0-15,0-1-2 0,0 1 1 16,0-1 0-16,0 1-1 0,0 0 2 16,2-1-1-16,-2 1 1 0,0 0 0 15,0 0 0-15,1 0 1 0,1 0-1 16,8 0 1-16,3 0 1 0,7 0-1 15,3 0 0-15,0 0-1 0,0 0 0 16,3 0 0-16,2 0 0 0,4 0 0 16,8-2 0-16,8-1 1 0,7-2 0 15,9-2 0-15,5-1-1 0,6-2 0 0,3-3 0 16,8 1 0-16,2-1 0 0,6-2-1 16,1 1-3-16,5 0 2 0,1 2 0 15,2-2 1-15,2 2 2 0,1-2-2 16,4 1 0-16,-3-1 1 0,3 2 0 15,-3-2 0-15,-3 3 0 0,-3-2-2 0,-4 1 0 16,-6 1-4-16,-3 4 0 0,-5 0 2 16,-5 0 1-16,0-1 4 15,-1 1-1-15,-1-1-1 0,-1 0 0 0,-1 1 1 16,0 1 0-16,-2 0 1 0,0 0-1 16,-2-1-1-16,-4 2-2 0,-2-1 1 15,-5-1 0-15,-2 2 2 0,-4 0 1 16,2 0 0-16,-1 1 0 0,-1-1 0 15,-2 1 0-15,-2-2 0 0,-5 1-1 16,-3 0 0-16,-3 1-1 0,-3 0 0 0,-2 1-2 16,-3-2-1-16,-1 1-3 0,-1 2-5 15,-8 0-2-15,-1 2-3 0,-5 0 0 16,-2 0 3-16,2 0 4 0,-2 0 4 16,-2 0 3-16,-3 0 1 0,-1 0 1 15,-6 0 0-15,0 0 0 0,0 0-3 16,1 0-1-16,1 0-12 0,-1 0-21 15,1 0-45-15,-1 0-39 0,-1 2-123 16</inkml:trace>
  <inkml:trace contextRef="#ctx0" brushRef="#br0" timeOffset="518432.9108">9950 8388 341 0,'0'0'55'0,"0"0"-19"0,0 0 0 0,0 0-2 15,3-79 0-15,0 67-6 16,-3 5-10-16,1 3-4 0,-1 4-6 16,0-4-5-16,2-1-6 0,-1 0-3 0,1 1-1 15,3 1-1-15,0 0 1 0,3-1 1 16,3 0-3-16,3 4 1 0,2 0 3 16,4 2-1-16,3 5 5 0,-4 4 1 15,-2 3 0-15,-3 1 1 0,-3 0-1 16,-2 4 0-16,-5 0 1 0,-2 1 1 0,-2 1 1 15,0 2 0-15,-2-8-3 0,-2 1 0 16,1-6 0-16,0-1-1 16,0 2 1-16,1-7 4 0,1 0-3 15,1-4-1-15,0 0 1 0,0 0-2 0,0 0 4 16,0 0 3-16,0 3 2 0,0-3-1 16,0 1 0-16,0-1-3 0,0-10-3 15,4-3 0-15,4-8-1 0,-1-1 2 16,4-1-1-16,-2 1 2 0,0-3-1 15,-2 1 1-15,2-2-3 0,-2 1-1 0,0 0 2 16,1 1-1-16,-3 7 3 0,-2 2 1 16,1 4-2-16,-2 7 1 15,-1-1 0-15,-1 5-1 0,0-1-1 0,0 1 0 16,0-2-3-16,2 1-2 0,-2 1-2 16,0-2-2-16,0 2 2 0,1 0 1 15,-1 0 3-15,2 13 1 0,-2 6 0 16,0 5 1-16,0 2 0 0,-5 0-1 15,1-2 0-15,-2-1-1 0,1-2 1 16,2-5 0-16,1 0 1 0,1-5-1 0,1 1 0 16,0 4 0-16,0-5 1 0,4 3-2 15,6-7 1-15,-1-2 0 0,4 0-2 16,6-5-9-16,-1 0-3 0,4 0-12 16,1-3-20-16,-1-5-8 0,1 1-27 15,-3-4-25-15,3-2-33 0</inkml:trace>
  <inkml:trace contextRef="#ctx0" brushRef="#br0" timeOffset="518854.3217">10238 7833 293 0,'0'0'48'0,"0"0"-13"16,0 0-13-16,0 0-7 0,0 0-8 16,0 0-4-16,-3-89-2 0,13 77-3 15,0 4 0-15,0-3-1 0,5 2 1 0,-5 7 0 16,3 1 2-16,6 1 0 0,-1 0-2 16,3 5-1-16,-4 6 2 0,2 1-1 15,-5 5 1-15,-2 0 1 0,-1 2 1 16,-3 2 1-16,-2 4 3 0,-5 0-2 15,-1 6 3-15,0-2-2 0,-7 1 0 16,-5-1 0-16,-2 0 0 0,-1-2 0 0,-5 1 2 16,5-5 0-16,-2 1 1 0,1-6-1 15,6-6-2-15,4-5-1 16,3-4-1-16,3-3-1 0,0 0-2 0,0 0-1 16,0 0 2-16,0 2 4 0,2 1 3 15,10-1 4-15,8-1-2 0,9-1-4 16,4-1-3-16,3-9-6 0,2 1 0 15,2-1-6-15,2-1-11 0,-1 2-15 16,0 0-54-16,-3 1-50 0</inkml:trace>
  <inkml:trace contextRef="#ctx0" brushRef="#br0" timeOffset="519162.4943">10822 8560 517 0,'0'0'33'0,"0"0"-11"0,0 0-6 16,0 0-13-16,0 0 0 0,52-83-3 0,-26 71 0 15,0 1 2-15,3 1-3 16,1 1-2-16,-1 0-1 0,0 0-2 16,1 1-1-16,-3 2-3 0,0 2 0 15,1 0-7-15,-2 3-7 0,-8-1-19 0,3 2-31 16,-7 0-26-16,1 0-28 0,0 0-31 16</inkml:trace>
  <inkml:trace contextRef="#ctx0" brushRef="#br0" timeOffset="519418.363">11085 8272 441 0,'0'0'72'0,"0"0"-21"0,0 0-14 16,0 0-11-16,0 0-6 0,0 0-4 15,0 0-5-15,0 0-4 0,0 0-4 16,0 0-2-16,-9-18-2 0,9 18-1 15,0 0 0-15,0 0 1 0,0 2 0 16,0 13 2-16,0 8-1 0,5 8-1 0,-1 1 0 16,-1 3-2-16,-1 0 0 0,-1 3 0 15,-1 1-5-15,0 3-4 16,0-3-16-16,0-2-25 0,0-2-37 0,0-4-52 16,3 0-71-16</inkml:trace>
  <inkml:trace contextRef="#ctx0" brushRef="#br0" timeOffset="520145.9264">11557 8315 528 0,'0'0'42'0,"0"0"-14"16,0 0-9-16,0 0-8 0,0 0-6 15,0 0-3-15,0 0-1 0,0 0-4 0,0 0-1 16,0 0 0-16,-9-48 0 0,6 48 1 16,0 10 1-16,-1 7 0 0,-3 4 0 15,2 1 0-15,2-2-1 0,2-5-1 16,-2 5 1-16,3-5-1 0,0-2 0 15,0 2 1-15,4-6 0 0,2-4 0 0,1 0 3 16,2-5 2-16,9 0-2 0,0-1 0 16,5-6 0-16,-2-2 0 0,-3-4 0 15,1 1 0-15,-3-3 0 0,0 0 0 16,-3-2 0-16,3 1 2 0,-6-1-1 16,3 0 2-16,-3-1 0 0,-3 6 2 15,-2-2 2-15,-1 5 0 0,-2 3-1 16,-1-5 2-16,1 5-2 0,-2 0 1 15,1 1 1-15,-1 5 0 0,0-1 0 16,0 1-2-16,0-2-3 0,0 1-2 0,0 1-2 16,0-2-1-16,0 2 1 0,0 0 0 15,0 14 1-15,0 7 0 0,-3 8-1 16,2 3 0-16,-1 0 2 0,2 3-3 16,0 1 2-16,0 4 3 0,0 2-5 15,3 2 4-15,0 2-3 0,4-1-2 0,-1 1-1 16,-2-1 0-16,1 0 1 15,-2-2 0-15,-2-2 1 0,-1-5 0 16,0-4 3-16,0-4-2 0,-1-11 1 16,-7-3-1-16,2-9 1 0,2-2 1 0,-7-1 1 15,-1-2 1-15,-5-7-1 0,-2-6-1 16,0-4 0-16,4-1 0 0,1-3 0 16,4 1 4-16,1-3-4 0,1 3 0 15,3-2 0-15,2-1-1 0,3 2 0 16,0-3 0-16,2-2-1 0,7 0 1 15,3-1-1-15,2 0 0 0,3-1-1 16,-1 2 1-16,1 2-2 0,1 0-6 16,-1 1 1-16,-4 3-12 0,3 2-6 15,-3 3-22-15,-2 5-29 0,-2-1-32 0,4 1-37 16</inkml:trace>
  <inkml:trace contextRef="#ctx0" brushRef="#br0" timeOffset="520634.6967">11988 7974 348 0,'0'0'39'0,"0"0"-13"0,0 0-6 16,0 0-4-16,0 0-2 0,0 0-5 15,0 0-3-15,0 0-2 16,0 0-4-16,15-77-1 0,-15 77 0 0,0-1-2 16,0 1-1-16,8 0 0 0,2 0 1 15,4 0 0-15,1 8 2 0,-1 2 1 16,-5-2 0-16,0 2 1 0,-1 1-1 15,-2 3 2-15,1-2-1 0,-2 3 0 16,-1 2 2-16,-4 1 2 0,3 6 1 16,-3 1 2-16,-3 0 0 0,-7 1-1 0,-2 1-2 15,-1-1-1-15,0 0 1 0,-3-3 2 16,5-4-1-16,-1-3 0 0,5-9-3 16,4 1-1-16,0-5-1 0,0 0-1 15,2 0 1-15,1-3-2 0,-2 0-1 16,2 0-1-16,0 2 3 0,0-2 2 15,0 0 1-15,5 0 2 0,8 0-2 16,7 0-3-16,6-4-4 0,0-2-5 16,0 1-17-16,-3-2-48 0,5 1-57 15,-2 0-127-15</inkml:trace>
  <inkml:trace contextRef="#ctx0" brushRef="#br0" timeOffset="521130.1606">12803 8522 416 0,'0'0'56'16,"0"0"-18"-16,0 0-19 0,0 0-8 15,0 0-7-15,0 0-1 0,0 0-2 16,0 0-1-16,0 0 2 0,87-75-1 0,-67 70 1 15,5 0-2-15,1-3-1 16,1 3-6-16,-1 0-12 0,-8 1-10 16,0 4-13-16,-6 0-39 0,1 0-27 15,0 0-61-15</inkml:trace>
  <inkml:trace contextRef="#ctx0" brushRef="#br0" timeOffset="521334.2282">12747 8727 483 0,'0'0'53'0,"0"0"-18"0,0 0-12 16,0 0-10-16,0 0-4 0,0 0-2 16,0 0-3-16,92-14-3 0,-64 8-2 15,1-1-4-15,-1 2-3 0,3 3-5 16,-1 1-20-16,5 1-53 0,0-2-76 15,2 2-113-15</inkml:trace>
  <inkml:trace contextRef="#ctx0" brushRef="#br0" timeOffset="523369.8961">14009 8506 333 0,'0'0'58'0,"0"0"-7"0,0 0-9 16,0 0-13-16,0 0-14 0,0 0-6 16,0 0-4-16,0 0-2 0,0 0-2 15,-3-73 0-15,5 64-2 0,-1 5 0 16,1-1-1-16,2-4-1 0,-1 6 0 0,4-3-3 15,0 1 0-15,3 1-2 16,-1 1 3-16,4 3 2 0,6 0 0 16,0 0 1-16,4 2 0 0,-3 5 0 0,0 2 2 15,-1 2-2-15,-1-1 2 0,-3 3 0 16,-2 0 3-16,-1 2-3 0,-5 2 3 16,-1-3-1-16,-3 3 3 0,-3 1-2 15,0 0 1-15,-9 4 0 0,1-3 0 16,2-7 2-16,-3-1 2 0,3-4 2 15,2-5 1-15,0 2 1 0,4-4 6 0,-2 0 2 16,2 0-3-16,-1 0-3 0,-5 0-7 16,3-1-5-16,-3-9-1 15,0-3 1-15,3-4 1 0,-1-7-2 16,4 0-4-16,0-3 1 0,9-1-4 0,1-1 2 16,4 2 1-16,-2 0-1 0,4 0 0 15,1 4-1-15,-1 1 1 0,3 2 0 16,0 3-1-16,-3 4-2 0,1 1-2 15,2 0-2-15,-2 2-2 0,2 3-6 16,-6 2-16-16,3 2-17 0,-7 2-35 0,2 1-27 16,2 0-52-16</inkml:trace>
  <inkml:trace contextRef="#ctx0" brushRef="#br0" timeOffset="523869.618">14433 7752 314 0,'0'0'74'0,"0"0"-17"16,0 0-22-16,0 0-15 0,0 0-15 16,0 0-1-16,-2-85-2 0,4 74-3 15,4-4 0-15,-1 7-5 0,3-4-5 0,-2 6 2 16,-2 3 1-16,6 2 3 0,3 1 3 16,6 0 1-16,8 0 2 0,-1 8-1 15,0-1-1-15,-1 3-4 0,-5 5-1 16,2-1 5-16,-8 3 2 0,-1 2 3 15,-3 0 1-15,-2 3-2 0,-5-1 1 0,-3-1 3 16,0 3 5-16,-11 2 1 0,0-2 1 16,-5 2-4-16,-3-2-2 0,3-1-2 15,-1-4-2-15,2-2 0 16,5-5-2-16,0-3-2 0,4-1 0 0,3-5-1 16,0 2 0-16,3-4-3 0,0 0 0 15,0 0 0-15,0 0 2 0,0 5 4 16,2 2 0-16,8 2 0 0,9-1 3 15,5-6-1-15,5-2 0 0,3-2-4 16,1-6-8-16,2 1-11 0,-2 0-38 0,1 2-49 16,-1-3-102-16</inkml:trace>
  <inkml:trace contextRef="#ctx0" brushRef="#br0" timeOffset="524110.5269">15376 8036 585 0,'0'0'-3'0,"0"0"-11"16,0 0-84-16,0 0-91 0,0 0-89 16</inkml:trace>
  <inkml:trace contextRef="#ctx0" brushRef="#br0" timeOffset="538764.9784">8571 9639 147 0,'0'0'37'0,"0"0"-2"16,0 0-8-16,0 0-2 0,0 0 3 15,0 0 1-15,0 0 0 0,0 0-2 16,0 0-3-16,-29-27-3 0,27 26-7 0,1 0 0 15,-1-1-2-15,1 1-3 16,-1-1-3-16,2 1-1 0,-1 1-2 16,1-2 0-16,0 2 3 0,0-1 2 15,0 1-2-15,0-4 2 0,1 1-3 0,10-1-2 16,3-2-1-16,-1 1 3 0,3 1-3 16,-3-1-3-16,4 2 0 0,-1-2-4 15,4 1 3-15,2 0 3 0,-3 0-1 16,4 0 3-16,3 0-2 0,1-1-2 15,1 0-3-15,-8 4-1 0,2-1-4 0,-6 2-5 16,-3 0-8-16,0 0-3 0,-2 0-10 16,0 2-10-16,-7 4-5 0,4 0-15 15,-8 3-16-15,0 6-25 16</inkml:trace>
  <inkml:trace contextRef="#ctx0" brushRef="#br0" timeOffset="539050.1593">8588 9801 298 0,'0'0'62'16,"0"0"-15"-16,0 0-11 0,0 0-11 16,0 0-7-16,0 0-6 0,0 0-4 15,0 0-7-15,0 0-1 0,0 0 0 0,-9-1 2 16,9-1 1-16,12-1-1 15,6 1-1-15,4-1-1 0,-6 2-3 16,2-1-4-16,-1 1-1 0,0-1 0 16,9 1 7-16,-1-2 2 0,2-1-1 0,4-1-3 15,2 0-10-15,2-1-7 0,1 2-9 16,1 1-17-16,-2-1-15 0,0 4-23 16,-5-1-10-16,-4 1-17 15</inkml:trace>
  <inkml:trace contextRef="#ctx0" brushRef="#br0" timeOffset="539375.016">8808 9317 344 0,'0'0'77'0,"0"0"-23"0,0 0-25 15,0 0-14-15,0 0-8 0,0 0-8 0,0 0-4 16,0 0 1-16,0 0 2 0,0 0 1 16,-5-11 3-16,14 29-1 15,10 3 0-15,0 1-3 0,2-1-1 16,2-1-2-16,3 3 7 0,2-1 0 0,-2 4 3 16,0 0-1-16,0 1-4 0,-3 2 0 15,-5 0-1-15,-4 1 1 0,-4 1 3 16,-7-1-1-16,-3 2 2 0,0 1-4 15,-10-1 2-15,-7 1 3 0,-4 1-7 16,-5-1 2-16,-3-1-5 0,-1-2-11 0,-2 3-23 16,2-5-53-16,1 3-57 0</inkml:trace>
  <inkml:trace contextRef="#ctx0" brushRef="#br0" timeOffset="541641.2577">9889 9578 235 0,'0'0'39'0,"0"0"0"0,0 0 3 0,0 0-5 15,0 0-6-15,0 0-4 0,0 0-6 0,0 0-2 16,0 0-5-16,-7-8-5 0,4 7-5 16,3-1-3-16,0 0-1 15,0 1-1-15,0-1 2 0,0 1-1 16,0 0 0-16,0-1-1 0,0 1 1 0,0-1-2 16,0-4-4-16,0-3-2 0,6 0-1 15,1-3 3-15,3 3 2 0,-3 2 2 16,5-2 0-16,2 2 2 0,-5 2-2 15,7-1 1-15,0 2-2 0,-6 2 2 16,6-1 0-16,2 3-1 0,-7 0-1 0,2 1-4 16,1 7-2-16,-3 1 1 0,0 5 4 15,1 1 0-15,-5 3 3 0,-1 2 1 16,-3 3 1-16,-3 4 2 0,0 3 0 16,-9 1-1-16,-7 0-1 0,-1 1 0 15,-6-4-1-15,-2-2 2 0,-1-5-2 16,1-3 3-16,-1-1 4 0,0-5-3 15,3-2 4-15,7-3-4 0,6-4 2 16,6-2 1-16,-2-1 2 0,2 0 0 16,-2 0-6-16,-4 0 1 0,10-3-7 0,-3-1 3 15,3-5-2-15,0-1-1 0,10-2-1 16,3-1 0-16,6 3 3 0,1 2 1 16,6 1 3-16,2 1-3 0,2 0 0 15,-1 1 0-15,0 4 0 0,0 0-2 16,-3 1 0-16,-3 0 1 0,2 0-1 0,-2 2-2 15,0 3 1-15,-3 1-3 0,2-1-4 16,-1 1-4-16,-3 0-1 16,-4-2-9-16,-1 3-18 0,-1 1-21 15,-5-3-16-15,3 3-21 0,-4-2-24 0</inkml:trace>
  <inkml:trace contextRef="#ctx0" brushRef="#br0" timeOffset="542341.7423">10333 9706 240 0,'0'0'55'15,"0"0"-8"-15,0 0-13 0,0 0-6 16,0 0-7-16,0 0-5 0,0 0-5 15,16-78-3-15,-11 69-3 0,-1 0-2 16,4 1-3-16,1 2 0 0,-3 2 0 0,8 1-1 16,2 1-1-16,0 2-1 0,6 0 1 15,1 6 0-15,-3 2-1 0,-1 3-1 16,1 3 1-16,-1 3 0 0,-3 3-2 16,-2 0-3-16,-5 3-2 0,-3-1 7 15,-6 3 3-15,0-3 3 0,0 1 4 0,0-2-7 16,-3-5 3-16,-3-3 1 15,-2 1 6-15,2-5-4 0,-4 3 2 16,4-6 2-16,3-3 3 0,0 0 6 16,3-3 1-16,0 0-3 0,0 0-2 0,0 0-4 15,-4-2-6-15,0-2 0 0,1-7-6 16,0 2 2-16,3-4 0 0,0-6 0 16,0 1 1-16,7-3 0 0,1 3-1 15,3-1 0-15,-4 7 1 0,0 0-2 16,0-1 2-16,1-1-1 0,-4 0 0 0,3 2-1 15,2-1 0-15,-2-1 1 0,2-4-1 16,-2 5 0-16,0 1 0 16,0 0-1-16,-2 4 1 0,-1 1 0 15,-1 4 1-15,-3 3 0 0,2-5 0 0,-1 2-1 16,2 1 0-16,0-2-3 0,-3 4 0 16,0-1-2-16,0 1 0 0,0 0 0 15,1 0-2-15,-1 0 4 0,0 0 0 16,0 0 3-16,0 0 3 0,0 9-1 15,-4 6-1-15,-5 3 2 0,2 0-1 0,-4-1-1 16,-1 0 1-16,0-1 0 0,1 3-2 16,-1-3 1-16,2 1 1 15,-3 0-1-15,6-5-1 0,1 3 1 0,3-6-2 16,1 3-1-16,2 3 0 0,5-1-2 16,8 3-2-16,7-4 0 0,6-5 5 15,6-2-1-15,4-4 3 0,3-2-4 16,4 0-12-16,1-6-16 0,1-3-33 15,7 3-42-15,-6-1-51 0</inkml:trace>
  <inkml:trace contextRef="#ctx0" brushRef="#br0" timeOffset="543074.1829">11684 9661 261 0,'0'0'76'0,"0"0"-21"15,0 0-16-15,0 0-2 0,0 0 1 16,0 0-6-16,0 0-12 0,-42-80-6 15,36 71-10-15,2 1-3 0,1 5-3 0,-7-1-3 16,-2 4-1-16,-5 0 1 0,-5 8 0 16,-1 8 1-16,1 5 1 0,-1 3 1 15,3 4 0-15,-2-3 1 0,6 2-6 16,2-5 0-16,7-5-3 0,2 1-1 16,4-1 6-16,1-1-4 0,4 6-1 15,6-7-6-15,5-3-10 0,1-4 6 16,4-4 10-16,2-4 10 0,4 0 10 15,1-9-1-15,2-4-2 0,0-3-1 16,-3-5 2-16,3-2 0 0,-5-4 2 0,0-3 5 16,-4-2 3-16,-3-2 0 0,-4-1 2 15,-4 2-7-15,-2-1 1 0,-4 3-3 16,-3 0-4-16,0 4-2 0,0 1 0 16,-3 9 1-16,-2 2 4 0,2 7-3 15,0 3-3-15,1 3-3 0,2 2-5 16,-1-1-4-16,1 1-1 0,-3 0 2 15,-3 8 3-15,3 10 2 0,-1 7-4 16,0 4 2-16,4 1-2 0,0 5 5 16,2 2 1-16,4 1 0 0,-3-1 1 0,4 2-3 15,-1-6-1-15,0-1-1 0,4-5-2 16,-1-2-2-16,-2-4-7 0,6-3-7 16,-4-1-9-16,-2-5-10 0,0 0-11 15,-1-5-16-15,-5-4-8 0,2 2-1 16,-3-5 4-16,0 3 7 0</inkml:trace>
  <inkml:trace contextRef="#ctx0" brushRef="#br0" timeOffset="543603.9564">11892 9790 218 0,'0'0'59'0,"0"0"-10"16,0 0-5-16,26-82-10 0,-20 63-2 15,0 1-8-15,2 1-7 0,-2 3-5 16,1 2-1-16,-1 4-6 0,3 0-1 15,-2 3-3-15,0 0-2 0,2 0-2 0,2 5-1 16,3 0-1-16,0 2-2 0,2 6-1 16,-2 2-1-16,-1 4 2 0,-1-1 3 15,1 3-1-15,-1-1 4 16,-4 2-2-16,1-2 2 0,-3-3 0 0,-3 3 3 16,-3 2 1-16,0 0 0 0,-8 5 0 15,-6 1 1-15,1-3 1 0,-4 2-1 16,-1-4 1-16,2-2-2 0,5-5 1 15,5-4-3-15,3-4 3 0,3-3 2 16,0 0 3-16,0 0 7 0,0 0 4 0,-3 0 0 16,3 2-3-16,0-2-5 0,0-7-10 15,9-6 2-15,1-5-3 0,2 0 3 16,3-2 1-16,-1 0-3 0,1-1 1 16,-3 1-1-16,4-1 0 0,-6 0-1 15,4 1 1-15,-2 0-2 0,-3 2 1 16,-1 4-1-16,-2 0 0 0,-3 6 1 15,0-3-1-15,1 2 1 0,-2 4-1 16,-1 1 0-16,-1 4-2 0,0-2-1 16,0 2-3-16,0 0 2 0,2 0 0 0,-2 0 4 15,0 11 2-15,-6 6-1 0,-2 4 0 16,-1 0-1-16,1 2-1 0,-2 0 1 16,4-2-3-16,-1 2 0 0,4-8-2 15,0 2-2-15,3-1-3 0,0-1-1 16,6 4-4-16,4-6-10 0,3-2-8 0,-1-5-21 15,2-3-24-15,5 0-23 16,-6-2-28-16</inkml:trace>
  <inkml:trace contextRef="#ctx0" brushRef="#br0" timeOffset="544326.6858">12945 9663 317 0,'0'0'66'15,"0"0"-11"-15,0 0-16 0,0 0-12 16,0 0-8-16,0 0-7 0,0 0-5 15,0 0-2-15,0 0 0 0,0 0 0 0,68-81-3 16,-39 73 0-16,4-1-1 0,0 2-2 16,2-1 1-16,1 0 0 15,2 0-2-15,-2 0 2 0,-3-1-6 16,2 3-2-16,-9 0 1 0,-4 1-2 0,-2 4-3 16,-9-1-2-16,2 2-6 0,-1 0-11 15,-5 0-15-15,2 0-18 0,-5 2-16 16,-4 6-9-16,-4 2-15 0</inkml:trace>
  <inkml:trace contextRef="#ctx0" brushRef="#br0" timeOffset="544571.4814">13149 9478 259 0,'0'0'62'0,"0"0"-7"0,0 0-8 16,0 0-13-16,0 0-13 0,0 0-7 15,0 0-3-15,0 0-3 0,0 0 0 16,0-18 1-16,7 18-4 0,6 7 2 16,0 8-4-16,-3 3 2 0,0 4-1 0,-4 5-1 15,-2 2-3-15,-1 1 0 0,0 2-1 16,-1 2-1-16,-2-4-5 0,1-1 1 16,-1-1-2-16,0-2-1 0,0 2-1 15,2-3-19-15,1-2-31 0,5 0-36 16,-2-6-51-16</inkml:trace>
  <inkml:trace contextRef="#ctx0" brushRef="#br0" timeOffset="545600.7404">13623 9476 407 0,'0'0'52'0,"0"0"-13"0,0 0-13 16,0 0-14-16,0 0-3 0,0 0-3 15,0 0-4-15,0 0-4 0,0 0-2 16,0 0-1-16,43-66 1 0,-34 66-1 16,3 3 1-16,5 6 1 0,-2 6 2 15,0 0-2-15,-1 1-1 0,1 3 1 16,-3 2-1-16,1 2 2 0,-4 0 0 15,-2 2 4-15,-3 0 1 0,-2 0 1 16,-2 2-2-16,-2-4 0 0,-8 2 0 0,1-3-1 16,-5 0 0-16,-1-1 0 0,-2-3-1 15,0-1-1-15,-1-3-3 0,7-4 3 16,-2-2 1-16,1-1 3 0,5-2 1 16,-3 2-2-16,9-5-1 0,1-2-1 15,0 0-4-15,0 0-4 0,0 0-3 16,0 0 0-16,0 0-1 0,1 0 6 15,18 0-1-15,5-2 3 0,8-6 0 16,0 0 2-16,-2 0-2 0,2 5-3 16,-2-2-6-16,2 1-9 0,-1 3-10 0,0-2-6 15,1-1-1-15,0-1-5 0,3-1 5 16,0-4 0-16,-2 1 10 0,-1-1 10 16,-2-1 12-16,-4-1 8 0,-4 0 7 15,-9 2 9-15,-2 2 10 0,-5 0 3 16,-2-1 5-16,2-5 7 0,-3 3 0 0,0-4 4 15,-3 5-3-15,0-1-5 16,0-1-6-16,0 1-7 0,0 1-4 16,-1 0-9-16,-4 3-3 0,2 2-2 15,0 2-1-15,3 3-4 0,-6-1-1 0,2 1-2 16,-7 0-1-16,-2 1 0 0,2 11-1 16,-3 6 2-16,4 1 0 0,1 2 0 15,4-1-2-15,2-3 0 0,0-2-2 16,3-5-1-16,0 1 2 0,0 1-1 15,0-3 0-15,4 1 1 0,3-5 1 0,2 2 2 16,1-6 2-16,7-1 1 16,-1 0 1-16,7-4-3 0,-1-7 3 0,-3-1-1 15,1-2 2-15,-2-1-1 16,-3 0 0-16,-1-2 0 0,-2 0 2 0,0 0-2 16,-1 1 1-16,0-3-1 0,-4 8 1 15,0-3 4-15,-1 6-1 0,-3-1 3 16,1 0 1-16,-2 5 2 0,-1 1 2 15,-1 3 0-15,0-2-3 0,0 2-3 16,0-2-3-16,3 1-2 0,-3-1-3 0,0 2-1 16,1 0 0-16,-1 0 0 0,0 2 1 15,2 14 0-15,-1 9-1 0,-1 7 0 16,2 2 0-16,-2 0 1 0,1 2-2 16,1 3 1-16,1 0 4 0,2 4-4 15,-2 0 4-15,3 3-4 0,-2 1-3 16,1 2 2-16,-2 0-2 0,0-2 2 15,-2-2-3-15,-1-5 2 0,0-3 0 16,0-14 0-16,0-4 0 0,0-9 1 16,0-5 2-16,-1-1 0 0,-5-4 2 0,-3 0-1 15,-7-8-1-15,0-7 1 0,-1-5 0 16,4-2-1-16,-3-6 1 0,7-2-2 16,-1 0 1-16,3 0-1 0,3-1-1 15,4 1-2-15,0-1-2 0,7 1-7 16,4-1-1-16,5 1-6 0,3 0-10 0,7 1-11 15,0 0-30-15,4 5-37 16,2 4-48-16</inkml:trace>
  <inkml:trace contextRef="#ctx0" brushRef="#br0" timeOffset="546854.1512">15368 9681 265 0,'0'0'65'16,"0"0"-3"-16,0 0-8 0,0 0-16 15,0 0-11-15,0 0-6 0,0 0 0 16,0 0-6-16,-36-79-4 0,30 71-7 15,-5-1-4-15,4 3-2 0,-9 2-2 16,-3 4 0-16,-3 0 0 0,-4 4 0 16,4 6 0-16,2 3-1 0,2 1 2 0,5 2 1 15,-1 1 1-15,3 1 1 0,2 2-5 16,3-6 2-16,2 3-3 0,0-7-1 16,4 1-2-16,0 1-6 0,0-2-7 15,8 4-6-15,-3-6-4 0,5 1 13 16,-3-5 9-16,6-4 6 0,3 0 1 15,3 0-6-15,5-6-2 0,-2-3 2 16,1-4 8-16,0-2 0 0,-1-4 5 16,-3-2 2-16,-2-3 7 0,-4-1 2 15,-1 0 2-15,-5-4 1 0,0 0-7 0,-1-3-2 16,-1 0-1-16,-1 2-2 0,-1 0 6 16,-2 2 0-16,-1 9 3 0,0-1-1 15,0 9 2-15,0-1-2 0,0 0-1 16,0 7-4-16,0 0-5 0,0 5-3 15,0-1-6-15,0 1-2 0,0 0 2 0,-3 0 1 16,-4 14 2-16,0 6-1 0,-2 7 1 16,6 1-2-16,-1 4-1 0,2 2 2 15,2 2-2-15,0 1-1 0,0-2-1 16,2 0-3-16,1-5-5 0,1-1-5 16,3-6-1-16,-2-7-3 0,1-2-5 15,1-5-4-15,-2-1-21 0,3-1 4 16,-5-4 18-16,8-1 7 0,-1-2 28 15,6-2-2-15,3-8-9 0,3-7 2 16,-5-1 4-16,2-5 5 0,-3-1 15 0,0-2 4 16,-3 2 2-16,-3 1 4 0,-2 0 4 15,-3 8 9-15,-2 6 8 0,-2 4 1 16,-1 5-5-16,0-2-14 0,0 2-12 16,0-1-12-16,0 0-7 0,0-1-3 15,0 2-1-15,0 0 3 0,0 0-2 16,0 11 3-16,0-1-2 0,-1 8 0 15,1 2 1-15,0 0 1 0,0 0-2 16,0-2-1-16,0-1-2 0,1-7 0 16,4 6-3-16,0-8 0 0,-2 0-1 0,4-2-1 15,-4-3 4-15,5-1 2 0,3-2 3 16,2-2 2-16,4-7 0 0,-2-3 5 16,1-3-1-16,-5-2 2 0,1-1 0 15,1-2-3-15,-3 0 2 0,-1 2 1 16,-1 5 4-16,-2 1-1 0,-3 2 0 0,-1 6 3 15,2-4-3-15,-3 5 0 16,1-1-3-16,1 1-3 0,-3 3-1 16,0 0-1-16,0-2-2 0,1 2 0 15,1 0 0-15,5 0-2 0,0 3 1 0,3 8 0 16,2 4-1-16,-5 2 2 0,-1 4 1 16,-3 3-1-16,-2 4 2 0,1 0 1 15,-2 4-5-15,0 3 4 0,-5 2 1 16,-1 2-3-16,-1 3 2 0,-3 1-2 15,0 1-2-15,0-1 0 0,-2-3-3 0,2-1 1 16,0-6 0-16,0-4 1 0,0-5 0 16,2-9 3-16,0-2 0 0,2-8 3 15,3-3 0-15,-6-2 2 16,1 0-1-16,-5-7 1 0,-2-9 0 0,4 0-1 16,2-4 0-16,3-3 0 0,3 0-1 15,3-1 0-15,0-1-3 0,3-1-2 16,6 1 0-16,7 0-6 0,1 0-2 15,5-1-10-15,2 0-24 0,5 1-39 16,0-4-79-16,3 3-104 0</inkml:trace>
  <inkml:trace contextRef="#ctx0" brushRef="#br0" timeOffset="547589.8893">16538 9625 484 0,'0'0'54'0,"0"0"-14"16,0 0-9-16,0 0-12 0,0 0-5 16,0 0-7-16,0 0-5 0,0 0-3 15,0 0 0-15,0 0 1 0,37-46 1 16,-9 41-2-16,6-2 0 0,-1 2 0 15,3 1-3-15,-1 1 1 0,-2 0-3 16,-1 0-4-16,0 1-1 0,-2 1-4 0,-3-1-9 16,-8 1-14-16,0 1-12 0,-7 0-13 15,-8 0-2-15,3 0 1 0,-7 3-4 16,-4 9 5-16,-8 6 5 0,-6 3 10 16,-6 1 19-16,-3-4 12 0,-2 1 11 15,0-3 7-15,3-1 3 0,2-1 4 16,0-4 7-16,0 1 6 0,2-4 14 15,7-2 13-15,-2 1 9 0,7-3 9 16,3-1-2-16,-3 1-7 0,5-2-6 16,1-1-10-16,0 2-7 0,4-2-8 0,-2 0-4 15,2 0-4-15,0 0-3 0,0 2-4 16,0-2-2-16,2 0-3 0,11 0-2 16,7 0-2-16,9-4-2 0,1 1-3 15,5-3-3-15,3 2-2 0,4-4 0 16,2 2-9-16,3 0-9 0,0 0-33 0,4 2-48 15,-5-1-55-15</inkml:trace>
  <inkml:trace contextRef="#ctx0" brushRef="#br0" timeOffset="548741.281">14079 8866 88 0,'0'0'24'0,"0"0"1"0,0 0 1 16,0 0 0-16,0 0-1 0,0 0 0 16,0 0-4-16,0 0-7 0,0 0-4 15,0 0-5-15,-2-8 0 0,4 6 0 0,5-5-5 16,6-2 0-16,1 0 0 0,11-1 0 16,4 0 1-16,4 3-1 0,3-1-2 15,3 2-7-15,2 1-6 0,-2 2 1 16,-3 0 0-16,3-1 1 0,-2 1 8 15,1-3-7-15,1 0-5 0,-2 0-7 0,-3-1-7 16,-6 3-5-16,-10 1-8 0,-6 0-6 16</inkml:trace>
  <inkml:trace contextRef="#ctx0" brushRef="#br0" timeOffset="549033.0679">14091 8910 225 0,'0'0'57'16,"0"0"-15"-16,0 0-10 0,0 0-10 15,0 0-10-15,0 0-5 0,0 0-10 16,0 0 0-16,0 0 4 0,15-18 4 15,8 7 5-15,7 1-1 0,5 0-4 16,4 0-6-16,6-1 0 0,0 0-5 16,0-1 1-16,-2 2 2 0,-2 0-4 0,-1 2-3 15,-2 0-10-15,-4 2-7 0,-2 1-15 16,-10 2-22-16,-12 2-16 0,-3 1-24 16</inkml:trace>
  <inkml:trace contextRef="#ctx0" brushRef="#br0" timeOffset="549241.7222">14112 9013 336 0,'0'0'43'16,"0"0"-15"-16,0 0-14 0,0 0-4 15,0 0-3-15,0 0 1 0,0 0-2 16,98-37 2-16,-60 29 0 0,5-2-4 15,8-2-3-15,4 2-5 0,3-1-7 0,2 0-8 16,0 1-16-16,-4 2-71 0,-3-1-103 16</inkml:trace>
  <inkml:trace contextRef="#ctx0" brushRef="#br0" timeOffset="550321.4613">17905 9413 180 0,'0'0'74'0,"0"0"-6"16,0 0-17-16,0 0-13 0,0 0-13 16,0 0-10-16,0 0 0 0,0 0-5 0,0 0-5 15,0 0-4-15,-18-26-1 0,17 24-2 16,1 2-1-16,-2-2-4 0,2 2-1 16,-1 0 1-16,0 0 0 0,-5 0 6 15,-3 7 2-15,-4 6 2 0,-4 6 2 16,1 2-6-16,0-1 1 0,3-2-4 0,5-6 2 15,2 3-1-15,1 2 2 16,4-5 1-16,-2 8 1 0,3-2 0 0,0-1-1 16,3 3 1-16,0-7 2 15,4-2 1-15,4-3-1 0,-3-3 1 0,6 0 1 16,4-5 3-16,2 0 1 0,2-2 2 16,2-6 0-16,-1 0-3 0,0-6 2 15,-2-3-1-15,-1-3 0 0,-3 0 1 16,-4-1-1-16,-1-1-1 0,-2 3 1 15,-3-2 2-15,-4 6 2 0,0 0 2 0,-3-2-1 16,0 0-2-16,-3-4-6 0,-3 5-3 16,-5 2-2-16,-1 2 0 0,-3 2-1 15,-3 4-1-15,-4 2-3 16,0 2 1-16,-4 2-2 0,0 0-2 0,2 7 0 16,2 3-6-16,5 1-7 0,4-2-19 15,7 2-21-15,5 1-30 0,4 0-34 16,11 3-58-16</inkml:trace>
  <inkml:trace contextRef="#ctx0" brushRef="#br0" timeOffset="550493.9116">18431 9519 416 0,'0'0'13'0,"0"0"-27"16,0 0-45-16,0 0-98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5T04:51:17.950"/>
    </inkml:context>
    <inkml:brush xml:id="br0">
      <inkml:brushProperty name="width" value="0.05292" units="cm"/>
      <inkml:brushProperty name="height" value="0.05292" units="cm"/>
      <inkml:brushProperty name="color" value="#FF0000"/>
    </inkml:brush>
  </inkml:definitions>
  <inkml:trace contextRef="#ctx0" brushRef="#br0">12342 11190 166 0,'0'0'47'15,"0"0"-3"-15,0 0-3 0,0 0-8 16,0 0 3-16,0 0-7 0,0 0-8 15,0 0-1-15,0 0-10 0,7-23-5 0,-7 21 2 16,0 1-4-16,0-1-3 0,0-2 0 16,0-2-7-16,-1 0-3 15,-8-3-4-15,0 4 2 0,-7 1 3 16,-2 2 1-16,0 2 2 0,-2 0 2 0,1 0 2 16,2 0 2-16,4 2 1 0,-3 0 2 15,6 2-1-15,-2-1-4 0,2 2 2 16,1-1-2-16,-5 4 0 0,5-2 0 15,-2 4 0-15,2 1 4 0,3 2-3 16,0 1 3-16,2 1-2 0,1-4-2 0,-1 1-2 16,4 0-1-16,0-1-1 0,0 1 0 15,0-1 3-15,0-1-2 0,4-2 3 16,2-1 3-16,0-2 1 16,1-1 2-16,-4-2-1 0,10-1-1 0,-3-1 0 15,6 0 1-15,3-6 0 0,1-3 1 16,-4-3-2-16,6-3 2 0,-1-1-4 15,-2-4 3-15,3-2-2 0,-4 1-1 16,-1-3 7-16,-3 1 2 0,-4-1 2 16,0 1 5-16,-3-3-4 0,-1 0-7 0,-3-1 3 15,0-3 1-15,0-1 1 0,-3 3 1 16,0 0 1-16,0 4-3 0,0 6-2 16,0 0 3-16,-2 9-5 0,-2-1 3 15,1 0-2-15,2 5 1 0,-1 2-2 16,2 3-4-16,-1 0-3 0,1 0-4 15,0 0 0-15,0 0 2 0,0 3 3 16,0 10 1-16,0 11 0 0,4 7 0 16,2 3 0-16,0 4-2 0,0 1 0 15,1 2-3-15,-2-2-3 0,1 1 3 0,0-3-2 16,0-3 4-16,-3-3 2 0,4-2 1 16,-4-4 3-16,0-6-7 0,0-1 0 15,-2-8-8-15,2 1-5 0,0-2-13 16,-3-4-24-16,3-1-36 0,1-2-39 15</inkml:trace>
  <inkml:trace contextRef="#ctx0" brushRef="#br0" timeOffset="998.9105">12598 11197 275 0,'0'0'58'0,"0"0"-11"15,0 0-10-15,0 0-9 16,0 0-4-16,0 0-5 0,0 0-4 16,0 0-4-16,0 0-2 0,0 0-3 0,10-48 0 15,-10 48-3-15,0-2-3 0,0 2 0 16,0-1-3-16,2 1 0 0,-2-2 0 15,0 2 0-15,0-1 1 0,0 1-2 16,0-1 2-16,0 1 0 0,0-2 0 16,0 2 1-16,0-2-1 0,0 2 1 0,0-1 1 15,0 1 0-15,0-2 0 0,0 2 0 16,0 0-1-16,0-1 1 0,0 1 0 16,0 0 0-16,0 0 2 0,0-2-2 15,0 2 1-15,0 0 0 0,0 0-1 16,0 0 0-16,0 0 1 0,0-2-1 15,0 2 0-15,0 0 0 0,0 0-1 16,2 0 2-16,-2 0-1 0,0 0 0 16,0 0 1-16,0 0 0 0,0 0 0 15,0 0 1-15,0-1-1 0,0 1 2 0,0 0 0 16,0 0 0-16,0 0-1 0,0 0 2 16,0 0-2-16,0 0 0 0,0 0-1 15,0 0 0-15,0 0 1 0,0 0 0 16,0 0 0-16,0 0 1 0,0 0-3 15,0 0-2-15,0 0 1 0,0 0-1 0,0 0-1 16,0 0-1-16,0 0-2 16,0 0-1-16,0 0-1 0,0 0 4 15,0 0 2-15,0 0 2 0,0 3 2 16,0 3-2-16,0 3 1 0,0 1 0 0,4-2 0 16,2 5 5-16,-3-4-6 0,5 3 4 15,-4-4-4-15,3-3-1 0,0 3 1 16,-1-3-1-16,3-1 0 0,-5-2 0 15,6 1 1-15,-4-3 0 0,6 0 1 16,3-2 0-16,-1-5 0 0,1-4-3 0,-3-3 4 16,2-1-5-16,-5-1 6 0,-2-3 0 15,-1 3-1-15,-1 2 3 16,-1-1-2-16,-3 4 2 0,-1 5 2 16,3-6 4-16,-3 6 2 0,0 0 0 0,0 2-2 15,0 4-3-15,0-2-4 0,0 2-3 16,0-2-4-16,3 2-1 0,-3 0 1 15,0 0 3-15,3 9 1 0,0 8 0 16,0 6 0-16,1 2-2 0,-1 5 2 16,0 2 3-16,-3 2-4 0,5 4 3 0,-3 5-4 15,-1 1 0-15,-1 1-1 0,0 2-1 16,0 2 2-16,0-4-1 16,0 0 0-16,-1-8-1 0,-2-3 1 15,-2-7-1-15,0-9 2 0,1-2 0 0,1-6 3 16,-3-2 1-16,0-1-2 0,-4-2 3 15,1-1 1-15,-4-4 1 0,-5 0 1 16,-1-4-3-16,-2-7 2 0,1-3-1 16,4-2-2-16,-1-4 2 0,7-1-1 15,0-5-1-15,4-1-3 0,6-6 1 0,0 1-2 16,7-3 2-16,9 1-2 0,4 1 1 16,4 0-3-16,2 0 0 0,3 5-2 15,-1 3-6-15,0 4-7 0,-1 5-21 16,-1 5-37-16,-8 5-59 0,2 6-66 15</inkml:trace>
  <inkml:trace contextRef="#ctx0" brushRef="#br0" timeOffset="1454.8791">11969 11914 380 0,'0'0'33'0,"0"0"-14"0,0 0-13 0,0 0 3 16,0 0-7-16,94-47 7 0,-64 44-1 15,2 3-2-15,4 0 4 0,2 0-5 16,2 0 3-16,5 3-6 0,-3-2 1 16,4-1-2-16,2 0-1 0,1 0-1 15,-1 0-9-15,2-4 2 0,2-2-7 0,-1-2-6 16,1 1-18-16,0 2-42 0,-5 0-45 16</inkml:trace>
  <inkml:trace contextRef="#ctx0" brushRef="#br0" timeOffset="2078.1824">12320 12217 441 0,'0'0'40'16,"0"0"-10"-16,0 0-12 15,0 0-10-15,0 0-4 0,0 0-5 0,0 0 0 16,-85-40-2-16,64 41 0 16,3 8 0-16,1 3-1 0,3 4-2 0,3-1 1 15,-1 3-3-15,5 0-1 0,3-4 2 16,1 0 2-16,0 4 0 0,1 3 4 15,1-3-1-15,-1 2 0 0,2-8-2 16,0-1 1-16,0 4 0 0,0-5 0 16,0 1 2-16,2-6-1 0,1 2 1 0,0-5 2 15,-2 2 2-15,2 1 3 0,3-5 1 16,4 0-1-16,6-6 1 0,4-5-1 16,-1-6 1-16,0-1-3 0,-2-4 2 15,2-3-1-15,1 1 2 0,-4-2-1 16,1-1 4-16,-3-1 0 0,-2 1 1 15,-1-2-1-15,-3 2 1 0,0 1 1 16,-1 0-3-16,-6-1 0 0,2 1-1 16,-3 0-3-16,0 1-1 0,0 0 2 15,0 7-2-15,0-2-1 0,0 2 0 0,0 4-1 16,0 1-3-16,0 2 4 0,0 5-6 16,0 0 5-16,0 0-3 0,0 6 0 15,0-2 0-15,0 2 0 0,10 9 6 16,6 9-6-16,3 10 4 0,-3 4-5 15,-6 4-2-15,0 4 1 0,-3 3-1 0,-2 1 1 16,-4 2-5-16,2 2 2 16,-3-2-4-16,0-3-2 0,0-5-2 15,0-13-6-15,0-2-8 0,0-9-9 16,0-1-16-16,0 0-35 0,0-7-20 0,0 5-32 16</inkml:trace>
  <inkml:trace contextRef="#ctx0" brushRef="#br0" timeOffset="2640.873">12517 12367 345 0,'0'0'59'0,"0"0"-13"16,0 0-17-16,22-92-5 16,-12 70-4-16,3-1-4 0,1 4-2 0,-1 1-5 15,3 4-1-15,-2 2-4 0,-3 4-2 16,3 1-1-16,-5 4 0 0,2 2-1 15,7 1 0-15,-8 0 0 0,4 0-1 16,-1 7 1-16,-4 4-1 0,4 5 1 16,-4 3 1-16,-5 3 1 0,-4 3 1 0,0 4 1 15,0-1-1-15,-3 0-1 0,-6-1 1 16,1-2-2-16,2-9-1 16,0-1 0-16,3-6 0 0,2-4-1 15,-1 1 1-15,2-6 0 0,0 0-2 0,0 0 2 16,0 1 0-16,0 1 2 0,0 0 0 15,-1-1 3-15,1 1 2 0,0-2 0 16,0 0 0-16,0 3-2 0,0-3-1 16,0-3-4-16,1-8 0 0,7-8-2 15,2-6 2-15,1 1 0 0,1-1 2 0,2 0-2 16,-1-3 2-16,2 2-1 0,-2 2 3 16,-1 2 0-16,0 1-1 0,-4 10 1 15,0-1-3-15,-3 5 0 0,-1 3 2 16,-1 1-3-16,-3 3 0 0,0-2-2 15,0 2-3-15,1 0 3 0,-1 0 0 16,0 0 1-16,0 11 1 0,0 7 0 16,0 5-1-16,-8 3 1 0,-1 0-2 15,0 0 0-15,0 1-2 0,0-3-4 16,1-1-1-16,5-7-1 0,0-1-2 0,3-4-2 16,0-2-3-16,2 0-7 0,7-4-5 15,6 0 2-15,3-5 6 0,8 0-4 16,1-5-4-16,2-5-12 0,2-4-17 15,2 0-13-15,-3-1-26 0,2 1-44 16</inkml:trace>
  <inkml:trace contextRef="#ctx0" brushRef="#br0" timeOffset="3264.9963">14003 11497 410 0,'0'0'58'16,"0"0"-16"-16,0 0-20 0,0 0-15 15,0 0-5-15,0 0-1 0,0 0 1 16,0 0 1-16,0 0 0 16,0 0-1-16,67-26-1 0,-41 26 0 0,3 0 0 15,0 0-2-15,-2-2-1 0,2 1-6 16,0 1-4-16,-1 0-15 0,-2 0-21 15,-8 0-41-15,-2 3-31 0,-4 1-53 16</inkml:trace>
  <inkml:trace contextRef="#ctx0" brushRef="#br0" timeOffset="3464.1072">13960 11770 364 0,'0'0'58'16,"0"0"-13"-16,0 0-14 0,0 0-11 16,0 0-8-16,0 0-4 0,84-5-4 15,-57 1-3-15,2 1-1 0,3-1-2 0,4 1-3 16,3 0-6-16,3 2-9 0,2 0-19 16,5 1-48-16,0-2-70 0</inkml:trace>
  <inkml:trace contextRef="#ctx0" brushRef="#br0" timeOffset="6727.6415">15620 11251 340 0,'0'0'49'0,"0"0"-11"15,0 0-15-15,0 0-8 0,0 0-8 0,0 0-3 16,0 0-3-16,0 0-3 0,0 0-1 15,0 0 0-15,-20-14-1 0,20 14 1 16,-3 0 3-16,3 0 3 0,-1 0 1 16,1 0-1-16,0 0 3 0,0 0-3 15,0 0 4-15,0 0 0 0,0 0 1 0,0 0-1 16,0 0-1-16,0 0-2 0,0 0 1 16,0 0-1-16,0 0-2 0,0 0-2 15,0 0 0-15,0 0 0 0,0 0 0 16,0 0 1-16,0 0-1 0,0 0 0 15,0 0 0-15,0 2 0 0,0-2 1 0,0 1 1 16,0-1-2-16,0 2 0 16,0-2 0-16,0 1-2 0,0-1 1 15,0 0 1-15,1 1 0 0,2-1 0 16,-2 0 0-16,1 2-1 0,-2-2 0 0,1 0 2 16,-1 1-2-16,3-1 2 0,-2 0-2 15,1 2 1-15,-1-2 0 0,1 0-1 16,-1 0 1-16,1 0 0 0,-1 2-1 15,1-2 1-15,-2 0 0 0,1 1 0 16,-1-1 0-16,2 0-2 0,-2 0 4 0,1 2-2 16,-1-2 0-16,0 0 3 0,2 0-3 15,-2 1 0-15,0-1 0 0,1 0-1 16,-1 0 1-16,0 0 1 16,0 0-1-16,0 2 0 0,0-2 0 0,3 0 0 15,-3 0-1-15,0 0 0 0,0 0 1 16,2 0-1-16,-2 0 1 0,0 0 0 15,2 0 0-15,-2 0 0 0,1 0 0 16,-1 0 0-16,0 0 0 0,2 1 0 16,-2-1 0-16,1 0-3 0,-1 0 3 0,2 0-1 15,-2 0 1-15,1 0 0 0,1 2 0 16,-1-2-1-16,1 0 0 0,-1 1-1 16,1-1 1-16,-1 0 1 0,5 1 0 15,1-1 1-15,-3 0 1 0,6 2-1 16,-4-2-2-16,-1 0-2 0,6 0 3 15,-5 0 0-15,0 0 0 0,0 0-1 16,-6 0 0-16,4 0-1 0,3 0 1 16,-1 0-1-16,0 2 0 0,-6-2 2 15,0 0-1-15,0 0 1 0,1 0 0 0,5 1-3 16,-2 1 2-16,3-2-2 0,-2 2-4 16,-5-2 2-16,0 0 1 0,0 0 1 15,1 0 2-15,5 0 1 0,1 0 0 16,2 0 0-16,-3 0 0 0,-6 0 0 15,0 0 2-15,0 0-2 0,1 0 2 16,-1 0-2-16,3 0 1 0,-2 0 0 16,1 0 1-16,-1 0 0 0,1 0-1 15,-1 0 1-15,1 0-2 0,-1 0 0 16,1 0-2-16,-1 0 0 0,1 0-2 0,-1 0-2 16,1 0 1-16,-2 0-2 0,2 0 1 15,-2 1 2-15,0-1 1 0,2 0-1 16,-2 0 4-16,0 0 0 0,0 1 1 15,0-1 2-15,0 2-2 0,0-2 0 16,0 3 0-16,-6-2-1 0,2 1 1 0,1 1-1 16,3-3 2-16,-2 0-2 0,2 0 0 15,-1 2 0-15,-1-2 1 0,1 0-1 16,-1 1-1-16,1-1 1 16,-2 0-2-16,3 2 0 0,-1-2 0 0,-1 0 1 15,1 0-2-15,-1 0 1 0,1 0 0 16,-6 0-3-16,1 0 2 0,0 0 0 15,2 0-2-15,-2 0 3 0,-1 0 1 16,1 0-3-16,0 0 4 0,0 0 0 16,0 0 0-16,0 0 2 0,0 0-2 0,6 0 2 15,-2 0-2-15,2 0 0 0,-1 0 0 16,-1 0 0-16,1 0 0 0,-1 0 0 16,1 0-2-16,-1 0 0 0,1 0 0 15,-2 0 0-15,3-2 0 0,-1 2-1 16,-1 0 3-16,1 0 0 0,-1 0 1 15,0 0-1-15,0 0 0 0,1 0 0 16,-1 0-1-16,2 0-1 0,-1 0 0 16,1 0 0-16,-2 0 2 0,2 0 0 15,0 0 1-15,0 0 0 0,0 0-2 0,0 0 2 16,0 0 0-16,0 0 0 0,0 0 1 16,0 0-1-16,0 0 2 0,2 0-1 15,-1 0-1-15,1 0 1 0,-1 0 2 16,1 0-3-16,0 0 1 0,0 0-1 15,-1 0 2-15,1 0-2 0,-1 0 0 16,-1 0 0-16,3 0-1 0,-2 0 0 16,1 0-2-16,-1 0 2 0,1 0-1 15,-2 0 1-15,1 0 1 0,-1 2-1 16,2-2 1-16,-2 0 0 0,0 0-1 0,1 0 0 16,-1 0 1-16,0 0-1 0,2 0-1 15,-2 0 1-15,0 0-2 0,1 0 1 16,-1 0-3-16,0 0 2 0,0 0 1 15,0 0-1-15,2 0 4 0,-2 0-4 16,0 0 4-16,0 0-2 0,0 0 1 0,0 0 2 16,0 0 3-16,0 0-2 15,0 0 1-15,1 0-1 0,-1 0 1 16,0 0 0-16,0 0-4 0,0 0 2 16,0 0-2-16,0 0-1 0,0 0-1 0,0 0-2 15,0 0 2-15,0 0-3 0,0 0 3 16,0 0-3-16,0 0 2 0,0 0 0 15,0 0-1-15,0 0 2 0,0 0-1 16,0 0 1-16,0 0 1 0,0 0 0 16,0 0 0-16,0 0 1 0,0 0-1 0,0 0 2 15,0 0-1-15,0 0 0 0,0 0 1 16,0 0-2-16,0 0 1 0,0 0 0 16,0 0-2-16,0 0 3 0,0 0-2 15,0 0 1-15,0 0 2 0,0 0-3 16,0 0 1-16,0 0-1 0,0 0 0 15,0 0 1-15,0 0-2 0,0 0 1 16,0 0 1-16,0 0-2 0,0 0 1 16,0 0 0-16,0 0 0 0,0 0 0 15,0 0 0-15,0 0-1 0,0 0 0 0,0 0-1 16,0 0 0-16,0 0 1 0,0 0-1 16,0 0 0-16,0 0 1 0,0 0-1 15,0 0 1-15,0 0 1 0,0 0-2 16,0 0 2-16,0 0 0 0,0 0 0 15,0 0 1-15,0 0-1 0,0 0-2 16,0 0 2-16,0 0 1 0,0 0-1 16,0 0 1-16,0 0-1 0,0 0 0 15,0 0 0-15,0 0-1 0,0 0 1 16,0 0-1-16,0 0 2 0,0 0 0 0,0 0 0 16,0 0 0-16,0 0 1 0,0 0-1 15,0 0 2-15,0 0-1 0,0 0 0 16,0 0 0-16,0 0 0 0,0 0 0 15,0 0-1-15,0 0 1 0,0 0-2 16,0 0 1-16,0 0 1 0,0 0 0 0,0 0 0 16,0 0 0-16,0 0 2 0,0 0-1 15,0 0 0-15,0 0 2 16,0 0-3-16,0 0 0 0,0 0-1 16,0 0-2-16,0 0 1 0,0 0 0 0,0 0-2 15,0 0 0-15,0 0-3 0,0 0 0 16,0 0 0-16,0 0 2 0,0 0 1 15,0 0 1-15,0 0 1 0,0 0 1 16,0 0-1-16,2 0 1 0,-2 0-1 16,0 0-2-16,1 0 2 0,-1 0 0 0,0 0 0 15,0 1 1-15,0-1 0 0,0 0-1 16,0 2-1-16,0-2 1 0,0 0 1 16,0 1-1-16,4-1 0 0,-4 0 0 15,0 0 0-15,0 1 0 0,0-1 0 16,0 0 3-16,0 2-3 0,0-2 1 15,0 0-1-15,0 0-1 0,0 0 1 16,1 2 1-16,-1-2 0 0,0 0 0 16,0 0 1-16,0 0 0 0,0 1-1 15,0-1 2-15,0 0-1 0,0 0 3 0,0 0-3 16,0 0 0-16,0 0 1 0,0 0 0 16,0 0-1-16,0 0-1 0,0 0 0 15,0 0-1-15,2 0 0 0,-2 0-1 16,0 0 0-16,0 0-2 0,0 0 3 15,1 0 0-15,-1 0 1 0,2 0 2 16,-1 0-2-16,7 0-1 0,-2 0 0 16,-1 0-2-16,8 0 0 0,-7 0 1 15,6 0 1-15,2 0 0 0,-2 0-2 16,0 0 2-16,0 0 0 0,7-3 3 0,-3 0 0 16,3 0-1-16,-3-1-1 0,-5 2-1 15,2-1 0-15,-1 0 0 0,-7 1 0 16,1 2 0-16,-6 0 1 0,0-1 0 15,0 1 0-15,2 0 2 0,-1 0-2 16,1 0 1-16,-1 0-1 0,1 0 2 0,-1 0 0 16,1 0 0-16,-2 0-2 0,1 0-1 15,-1 0-1-15,0 0-2 16,0 0 2-16,0 0-1 0,0 0-1 16,0 0-4-16,0 0-7 0,0 0-14 0,0 0-30 15,0 0-64-15,0 0-118 0</inkml:trace>
  <inkml:trace contextRef="#ctx0" brushRef="#br0" timeOffset="7475.2205">16479 11085 374 0,'0'0'56'0,"0"0"-14"16,0 0-8-16,0 0-12 0,0 0-8 15,0 0-6-15,0 0-4 0,0 0-2 16,0 0-3-16,-15-67 0 0,15 57-2 15,0 5-2-15,2-4 1 0,5-2 0 0,2 2-1 16,7 0 3-16,0 0 1 16,2 3 0-16,2 2 0 0,-5-1 1 15,1 3-3-15,-3 1 0 0,0 1 0 16,4 0 0-16,0 3 1 0,1 5 0 0,-1 1 0 16,-5 6-2-16,-2-2 0 0,-1 4-1 15,-5-3 1-15,-4 4 3 0,0 2 2 16,0 3 1-16,-8 4 0 0,-1-2-1 15,0 0 1-15,-2-4 2 0,2-3-3 16,3-4 5-16,-1-3-3 0,4-4-3 0,0-4 3 16,2 2 0-16,1-5 5 0,0 0 2 15,-3 0-1-15,3 0 0 0,0 0-4 16,-1 0-3-16,-1-5 0 16,2-2-4-16,0-7 4 0,0-4-3 0,2 0 4 15,3-4-1-15,4 6 0 0,0-1 0 16,-1 2 0-16,-1 4 0 0,1-1 0 15,-1 0 0-15,-1 3-1 0,4-3 0 16,-3 1-1-16,-3 4 2 0,4-6-2 16,-4 6 1-16,0 4-1 0,-1-5 2 0,1 5 0 15,-1-1 2-15,0 0-3 0,-3 4 0 16,0-1-1-16,0 1-1 0,0 0 0 16,2-2-1-16,-2 2 1 15,0 0 0-15,0 0 0 0,-2 0 1 0,-5 5 0 16,-4 6-1-16,0 4 2 0,3 0-2 15,-1 2 1-15,5-5-1 0,-1 3 2 16,4 2-2-16,0 1 2 0,1 4-2 16,0-2 1-16,4-1 3 0,6-1-4 15,0 0 3-15,5-1-4 0,2-2 0 0,3-1 0 16,-1-3-2-16,7 0-2 0,0-2-8 16,0-2-15-16,0-3-36 0,2-1-44 15,-1-3-68-15</inkml:trace>
  <inkml:trace contextRef="#ctx0" brushRef="#br0" timeOffset="7815.0785">16130 11680 441 0,'0'0'36'0,"0"0"-2"0,0 0-9 0,87-33-9 15,-54 23-5-15,5 2-1 0,4-2-4 16,3 0 0-16,0 0-3 0,4 2-1 15,-3-3-1-15,3 2 0 0,-1 0-1 16,0 0 0-16,-2 0-3 0,-1 0 0 16,-2 0-3-16,1 2-4 0,-4 2-7 0,1 0-17 15,-4 0-40-15,-2 4-41 0,-12 1-65 16</inkml:trace>
  <inkml:trace contextRef="#ctx0" brushRef="#br0" timeOffset="8459.8626">16544 11844 516 0,'0'0'39'0,"0"0"-16"0,0 0-14 0,0 0-6 15,0 0-4-15,0 0 0 0,0 0 5 16,0 0-5-16,0 0 4 0,0 0-3 16,-3 90-3-16,3-67 1 0,0-7 0 15,0 1 0-15,3 0-2 0,-1-7 1 16,4 5-1-16,-3-7-1 0,5-2-2 0,-2 2 4 16,4-7 0-16,7-1 3 0,1 0 0 15,5-4 0-15,-2-6 1 0,-1-3 0 16,-1-3 2-16,2-2 0 0,-2 2 3 15,-1-2 1-15,-2 1 3 0,-4 4 2 16,-2 1 2-16,-4 6 0 0,-2 2-1 0,0-4-2 16,-1 4-5-16,-1-1 5 15,-1 2-8-15,-1 3 4 0,3-5-2 16,-2 1-2-16,1 0-1 0,-1 0-2 16,-1 4 1-16,0-1-1 0,0 1-1 0,2 0 0 15,-2-2-1-15,1 2 1 0,4 0 4 16,0 12-4-16,2 8 5 0,1 8-6 15,-2 1 2-15,0 4 0 0,-1 2-1 16,-1 6 2-16,-1 7-2 0,0 2 0 16,-1 8 0-16,-2 2 0 0,0 0-1 0,0-1 2 15,-6-4 2-15,0-8-3 0,-1-6 4 16,3-16-5-16,-1-3 1 0,2-12 1 16,2-5 1-16,1 1 1 0,0-6 5 15,-2 0-2-15,-2 0 0 0,-7-3 0 16,-4-9-3-16,-2-6-1 0,1-5-3 15,2-3 3-15,0-3-6 0,4-1 6 16,3 1 1-16,3-3-2 0,4 2 1 16,0-3-2-16,8-2-1 0,5 1-1 15,6-1 0-15,4 1-4 0,8-2-3 0,4 0-10 16,6 1-15-16,6 4-32 0,2 1-72 16,1 8-123-16</inkml:trace>
  <inkml:trace contextRef="#ctx0" brushRef="#br0" timeOffset="10500.6608">18221 11278 300 0,'0'0'57'0,"0"0"-14"0,0 0-11 16,0 0-9-16,0 0-7 0,0 0-6 16,0 0-3-16,0 0-5 0,0 0-2 15,0 0 1-15,-9-12 1 0,10 10 3 0,12-1-3 16,4 0-4-16,6-1-1 0,0 2 1 16,2 1 0-16,0-1 1 0,1 2-8 15,0-2-6-15,0 2-12 0,0 0-25 16,-3 0-25-16,-7 0-24 0,1 5-9 15</inkml:trace>
  <inkml:trace contextRef="#ctx0" brushRef="#br0" timeOffset="10706.9587">18151 11537 214 0,'0'0'50'0,"0"0"-11"0,0 0-4 0,0 0 0 15,0 0-1-15,0 0 0 0,0 0-4 16,0 0-11-16,0 0-7 0,79 0-5 0,-47-7-6 16,3-4 0-16,0 1-3 15,-1 0-4-15,2 2-2 0,-3-2-9 16,-2 4-11-16,-2 2-34 0,-1-1-38 16,-4 3-38-16</inkml:trace>
  <inkml:trace contextRef="#ctx0" brushRef="#br0" timeOffset="11000.8679">18431 11100 293 0,'0'0'43'0,"0"0"-19"16,0 0-12-16,0 0-6 0,0 0-1 15,0 0 3-15,0 0 0 0,0 0-2 16,84 17-4-16,-52-2 2 0,1 5 2 16,1 1-3-16,-1 3 4 0,0 4-5 15,-5 2-7-15,-4 2 4 0,-4 3 0 0,-5 2 0 16,-7 0 3-16,-6 4 0 0,-2 0-3 16,-12 2 4-16,-4 0-8 0,-7-3-5 15,-4-2-5-15,-2-4-11 0,-3-3-14 16,2-2-22-16,1-6-36 0,4-4-69 15</inkml:trace>
  <inkml:trace contextRef="#ctx0" brushRef="#br0" timeOffset="11682.5706">19656 11310 403 0,'0'0'54'15,"0"0"-10"-15,0 0-10 0,0 0-12 16,0 0-5-16,0 0-5 0,0 0-9 16,-19-81-2-16,8 77-4 0,-5-1-2 0,-3 5 3 15,-7 0-2-15,4 6 1 0,-1 4-2 16,1 1-2-16,5 3 1 0,0 1 1 16,4 2-1-16,1 1 4 0,2 0-1 15,3 2 0-15,1-5-2 0,3 2 0 16,2 0-1-16,1-4 1 0,0 6 0 15,0-7-2-15,0 0-1 0,0 0-1 16,0-7 1-16,4 4 2 0,2-6 5 16,2-1 2-16,6-1 2 0,1-1-3 15,4-10 0-15,1-1 0 0,1-5 3 0,-2 2 1 16,-1-5 3-16,-1-1 1 0,1-1-2 16,2-1-3-16,-1-5 2 0,1 0 0 15,2 0 2-15,-5-2-1 0,1-2-3 16,-5 1 3-16,-2 0-4 0,-4 0 4 15,-2-1 0-15,-4 1-2 0,-1 1 1 16,0 0-1-16,-7 4 2 0,-3 0-1 16,-2 3 1-16,1 5-1 0,1 4-2 15,4 8-2-15,3 1-1 0,3 4-1 16,-6 0-1-16,-1 0-1 0,-3 12 0 0,-2 7 1 16,6 7 1-16,5 5 0 0,1 4-1 15,0 3 1-15,0 3-2 0,4 2 1 16,1 1 0-16,1 1-5 0,1 0-1 15,0-5-7-15,0-2-5 0,1-4-1 16,1-7-4-16,0-4-1 0,0-3-17 0,-3-8-17 16,-2-5-14-16,5-3 3 15,-5-2 5-15,5-2 10 0,5 0 0 16</inkml:trace>
  <inkml:trace contextRef="#ctx0" brushRef="#br0" timeOffset="12239.776">19887 11272 233 0,'0'0'72'15,"0"0"-5"-15,0 0-14 0,0 0-16 16,0 0-16-16,0 0-11 0,0 0-8 16,0 0-2-16,0 0 0 0,0 0 0 0,9-17 2 15,-6 26-2-15,-1 0 0 0,2 8-2 16,0-2-3-16,2-1-1 0,0 1 0 16,-2-1 0-16,-1-5 2 0,1 0-2 15,-1 0-3-15,-1-4-1 0,1-1 1 16,1-2 6-16,-1 1 2 0,-1-1 3 15,7-2 3-15,-1 0-2 0,4-7 0 16,2-4 2-16,-2-1-2 0,0-1 4 16,-2-1 0-16,3-1 3 0,-3 1-2 15,-2 5 6-15,2-1 0 0,-6 3-2 0,2 0 0 16,-2 1-3-16,-1 2-2 0,0 2-4 16,-3 2-2-16,0 0-1 0,0 0-2 15,2 0 1-15,2 0 1 0,4 1 5 16,1 9 2-16,1 3 3 0,0 4 2 15,-2 4-4-15,-1 0-2 0,0 5-2 0,2 1 2 16,-2 3-4-16,0 3 1 16,1 2-2-16,0 6-1 0,-2-1-1 15,0 3 0-15,0-2-1 0,-4-1 1 16,3-1-2-16,-4-4 2 0,3-3 2 0,-2-11-3 16,-2-1 3-16,0-8-2 0,0 0-1 15,0-2 2-15,0-5 3 0,-6 4 0 16,3-6 1-16,-5 0 2 0,-1 2-1 15,-5-5 1-15,-4 0-2 0,-2-5 0 16,-5-5-1-16,2-1 0 0,0-3-6 0,1-1 4 16,5 0-4-16,0-2 3 0,5-1 1 15,3-2-2-15,7-1 0 0,2-3-1 16,2-2 0-16,11-1-2 16,2-2-2-16,4 0-1 0,4-1-3 0,0 3-12 15,4-1-18-15,4 4-37 0,-1 2-48 16,2 2-70-16</inkml:trace>
  <inkml:trace contextRef="#ctx0" brushRef="#br0" timeOffset="12560.3499">20558 11267 528 0,'0'0'45'0,"0"0"-15"0,0 0-11 16,0 0-12-16,0 0-8 0,0 0 0 15,0 0-4-15,0 0-1 0,0 0-2 0,86-62-5 16,-63 62-5-16,1 0-2 16,1 0-13-16,-3 3-20 0,-5 0-28 15,-1 3-25-15,-3-1-18 0,-6 1-27 16</inkml:trace>
  <inkml:trace contextRef="#ctx0" brushRef="#br0" timeOffset="12742.8968">20496 11544 446 0,'0'0'66'0,"0"0"-19"0,0 0-16 16,0 0-11-16,0 0-9 0,0 0-3 16,0 0-4-16,83-25-4 0,-51 20-4 0,-1 0-3 15,3 1-8-15,-1 4-17 0,-1 0-74 16,4 0-89-16,-5 0-79 0</inkml:trace>
  <inkml:trace contextRef="#ctx0" brushRef="#br0" timeOffset="13378.0382">21632 11232 388 0,'0'0'59'0,"0"0"-16"16,0 0-13-16,0 0-9 0,0 0-6 16,0 0-7-16,0 0-3 0,0 0-6 0,0 0 0 15,0 0-1-15,-12-9 2 0,12 9 2 16,1-1 0-16,14 1-3 0,2 0 1 16,8-2 0-16,-4 1 0 15,3-1-3-15,0-1-1 0,2 0-10 0,2 2-15 16,-1-4-36-16,3 4-45 0,-1-1-65 15</inkml:trace>
  <inkml:trace contextRef="#ctx0" brushRef="#br0" timeOffset="14053.6445">22200 10958 483 0,'0'0'47'0,"0"0"-13"0,0 0-11 0,0 0-9 16,-6-82-5-16,6 73-4 0,3-7-3 15,4 2-3-15,5 3 0 0,3 0-2 16,-3 4 0-16,5 3 0 0,2 3 1 15,3-1 0-15,5 2-2 0,-1 0 0 16,-3 3-2-16,-2 5 0 0,-1 4 2 0,-4 3 0 16,0 3 0-16,-4 5-1 15,-3 1 1-15,-4 5 1 0,-2 0 0 0,-3 2 2 16,-2-3 0-16,-7 1 2 16,-2-1-1-16,1-4 1 0,0-3-1 0,0-7 2 15,5-7-1-15,4-2 2 0,1-5-1 16,0 0 3-16,-3 1 1 0,0 1 0 15,2 1 0-15,-2 0-1 0,3-3-2 16,-2 0 0-16,1 0 2 0,-1-4-1 16,0-8 0-16,2-4-1 0,0-2 0 0,5-3 0 15,3-1 0-15,-1 3 2 0,2 1 3 16,1-2-2-16,-2 2-1 0,1-4-1 16,2 1-4-16,1 0 1 15,1-1 1-15,2 3-2 0,-2 1 0 0,1 2-1 16,-4 6 1-16,-4 4-1 0,2 1-1 15,-3 4 1-15,-2-2-2 0,1 3-1 16,-4 0 1-16,0-2-1 0,0 2 1 16,3 0 0-16,-1 5 2 0,1 5 1 15,-2 7 0-15,-1 0 0 0,0 6 0 0,-3-2 1 16,-3 0-2-16,-1 2 2 0,0-1-1 16,-2 1 1-16,3 0-2 0,0-2 1 15,4-6-1-15,-1 0 1 0,3-4-2 16,0 0 0-16,0 4 0 0,7-3-1 15,5 2-2-15,3-3-2 0,4-4 0 16,6-1 0-16,2-3-3 0,2 0-7 16,0 0-16-16,3 0-30 0,-9 0-40 15,-1 0-51-15</inkml:trace>
  <inkml:trace contextRef="#ctx0" brushRef="#br0" timeOffset="14335.5501">21977 11462 248 0,'0'0'60'15,"0"0"-15"-15,84 0-12 0,-47-7-14 16,2 1-7-16,2-1-4 0,4 0-1 16,-2-3-3-16,2 3-3 0,1-1 1 0,-1 1-5 15,1 0-3-15,1 2-3 0,-1 0-6 16,-1 2-8-16,1-2-22 0,-1 2-38 16,0 0-66-16</inkml:trace>
  <inkml:trace contextRef="#ctx0" brushRef="#br0" timeOffset="14927.1845">22422 11601 391 0,'0'0'64'0,"0"0"-21"0,0 0-16 15,0 0-13-15,0 0-7 0,0 0 0 0,0 0-3 16,0 0-3-16,0 0 2 16,0 0-3-16,-49 91 1 0,53-69 0 15,4-3-2-15,-1-2 0 0,3 0-2 16,3-4-1-16,2-2 1 0,-4-5 2 0,4-2-3 16,2-4 4-16,3 0 0 0,6 0-2 15,0-5 2-15,0-3 0 0,-3-4 0 16,-2-2 2-16,-1-2-1 0,-1-4 3 15,-3 0-1-15,-2 0 4 0,-1 1 1 16,-4 6 4-16,-3 0 4 0,-1 5 3 0,-3 4-3 16,1-6-1-16,-2 6-2 0,1-1-4 15,-1 1-2-15,-1 4-4 16,0-2-1-16,0 2-1 0,0 0-2 16,0-1-1-16,3 1 1 0,3 6 0 0,4 9 1 15,0 5 0-15,-1 7 0 0,-2 0-1 16,0 5 1-16,-3 2-2 0,-2 2 2 15,-2 5 4-15,0 3-5 0,-2 1 4 16,-6 4-5-16,-2 1 0 0,-3-1 0 16,-3 0-2-16,0-5 1 0,0-4-4 0,3-8 4 15,0-6 1-15,4-9 2 0,3-10 3 16,-2-3-1-16,-5-4 2 0,-3-4-2 16,-6-7 0-16,2-9 1 15,4-3 1-15,0-5-2 0,4-4 1 0,2 1-3 16,3-3 1-16,3 2-1 0,4 1 1 15,0 0-2-15,7 1-2 0,7 0-1 16,7 0-2-16,2 2-2 0,9 1-9 16,3 0-6-16,3 4-30 0,3 1-33 15,-2 1-40-15,1 4-56 0</inkml:trace>
  <inkml:trace contextRef="#ctx0" brushRef="#br0" timeOffset="16099.8332">23569 11144 157 0,'0'0'50'15,"0"0"-8"-15,0 0-7 0,0 0-6 16,0 0-4-16,0 0 0 0,0 0-9 16,0 0-3-16,0 0-3 0,0 0-6 0,-68-51 0 15,52 51-3-15,-1 0 0 0,-5 6-2 16,3 2-2-16,1 0 2 0,0 2 1 15,-2 2 1-15,1 0 3 0,0 1 1 16,-1 3-1-16,2-1 4 0,0 2-5 16,2-1 1-16,3 0-1 0,4-4-1 0,1 0 2 15,3-3-2-15,4 2 1 0,1 2-1 16,0-2 3-16,9 2-2 16,4-3 2-16,3-4-1 0,4-3 0 15,1-2 0-15,3-1-1 0,2 0-2 0,0-7 0 16,-2-4 0-16,-1 0 2 0,-2-4 1 15,-1-2 1-15,-1-3 5 0,-3 0-1 16,-1-5 0-16,-3 2 4 0,-2-2-3 16,-1 0 5-16,-3-1-2 0,-2-1-2 15,-1 1-1-15,-2-1-1 0,-1 0 0 0,0 2-3 16,-1 1 0-16,-2 6 0 0,0 3-2 16,0 4 0-16,2 5-1 0,1 2-1 15,0 4-2-15,-2-2-1 0,2 2-1 16,0 0 2-16,-1 0-1 0,-1 12 0 15,1 6 0-15,1 10 0 0,0-1 0 16,0 5 2-16,3 0-1 0,1 0 2 16,1-1-3-16,-1 1 1 0,0 2 4 15,-1 1-5-15,0 0 2 0,1-2-7 16,-2 1-7-16,-1-4-6 0,-1-3-10 0,2-7-14 16,-2-8-26-16,0 0-31 0,1-4-44 15,0-2-46-15</inkml:trace>
  <inkml:trace contextRef="#ctx0" brushRef="#br0" timeOffset="16688.5914">23600 11207 285 0,'0'0'41'15,"0"0"-16"-15,0 0-1 0,0 0-3 16,0 0-5-16,0 0-3 0,0 0 1 15,85-73-2-15,-75 69-3 0,3 3-2 16,3 1-2-16,1 0-2 0,3 0 0 16,-2 5-1-16,-1 3 1 0,-2 2 0 0,0 3-2 15,-3 3 4-15,-2 2-4 0,-1 3 6 16,-5 1-4-16,-1 0-1 0,-3 3 3 16,0 0-1-16,-7-2-1 0,-3 1-1 15,-2 1 1-15,2-4-1 0,0-6 2 16,1-2 1-16,3-5 1 0,3-5 0 15,1 2 2-15,2-5 1 0,0 0 6 16,0 0-1-16,0 0-4 0,-2 0 0 16,-2-2-6-16,1-3 2 0,2-4 0 15,1-8-2-15,0-2-1 0,4-5-1 0,7 2-1 16,1-2 1-16,1 2-1 0,0-3 1 16,-1 3 0-16,2-2-5 15,-2 2 4-15,2 1-3 0,-2 4 3 0,-3 5 1 16,0 2 0-16,-4 3 0 0,-2 4 0 15,0 1-1-15,-3 2 1 0,3-4-3 0,0 1 1 16,-1 0-2-16,1 1 0 16,-3 2 0-16,0-1 0 0,0 1 1 15,4 0 1-15,-2 5 0 0,1 7 0 16,-3 6 5-16,0 2-5 0,0 4 4 0,-7-1-5 16,0 0 1-16,-2-4-1 0,0 2-1 15,-1-1 0-15,4-8-2 0,0 3 1 16,3-7-1-16,2-3 2 0,1 5-1 15,0-3 1-15,4 0 2 0,7 4 0 16,3-7 0-16,2-1-3 0,9-3-2 0,-1 0-8 16,3 0-16-16,1-5-20 15,-3-2-46-15,4 1-47 0,-2-1-116 16</inkml:trace>
  <inkml:trace contextRef="#ctx0" brushRef="#br0" timeOffset="16884.5904">24324 11349 540 0,'0'0'38'0,"0"0"-17"0,0 0-12 16,0 0-14-16,0 0-10 0,0 0-30 15,0 0-79-15,0 0-153 0</inkml:trace>
  <inkml:trace contextRef="#ctx0" brushRef="#br0" timeOffset="33755.8326">18526 13543 80 0,'0'0'20'0,"0"0"-3"16,0 0-2-16,0 0 1 0,0 0 7 16,0 0 11-16,0 0 6 0,0 0-6 15,0 0-10-15,31-78-12 0,-30 61-4 16,1 5-1-16,-1-6 0 0,-1 0 4 15,2 6 4-15,-1-7 0 0,1 3-2 0,-1 4-1 16,-1-6-8-16,0 6 3 16,0-1 3-16,0 1 4 0,0 6-1 15,0-6 4-15,0 6-2 0,0 0-3 16,0 0 2-16,0 6-7 0,0-2-1 0,0 2-3 16,0-1-3-16,2-1-2 0,-2 1-4 15,0-1-5-15,0 1-3 0,0-1 0 16,0 2 2-16,0 0 6 0,0 0 6 15,0 0 5-15,0 9-2 0,-2 7-1 16,-1 3-1-16,-1 2-1 0,-2 2 0 0,2 0 1 16,1 1-1-16,2 2-1 0,-1 0 1 15,2-1-1-15,0 0 0 16,3-1-1-16,7-1 2 0,-1-1-2 16,4-2 0-16,1-1-1 0,1-1-4 0,0-2-4 15,2-4-4-15,1 1-8 0,0-4-5 16,-4-3-13-16,2-3-19 0,3-3-20 15,1 0-33-15</inkml:trace>
  <inkml:trace contextRef="#ctx0" brushRef="#br0" timeOffset="34450.6645">19173 13493 424 0,'0'0'52'0,"0"0"-13"16,0 0-14-16,0 0-9 0,0 0-8 15,0 0-4-15,0 0-5 0,0 0-3 16,0 0 0-16,-10-11 1 0,10 9 3 15,0 1 1-15,10-2 1 0,5 0 0 16,5 0-5-16,0 1 1 0,3-4-2 16,0 3-8-16,0 0-3 0,1-2-5 15,-1 2-9-15,0-1-14 0,0 0-17 0,-3-3-28 16,3 3-22-16,-5 1-29 0</inkml:trace>
  <inkml:trace contextRef="#ctx0" brushRef="#br0" timeOffset="34668.3159">19159 13677 467 0,'0'0'53'15,"0"0"-25"-15,0 0-9 0,0 0-11 16,0 0-3-16,0 0 0 0,0 0-3 15,0 0 0-15,0 0-3 0,100-13-2 16,-73 10-4-16,0 0-4 0,2 2-15 0,-1-1-53 16,-1 2-81-16,-5 0-107 0</inkml:trace>
  <inkml:trace contextRef="#ctx0" brushRef="#br0" timeOffset="39502.8887">20606 13178 150 0,'0'0'43'0,"0"0"-2"0,0 0 0 16,0 0-3-16,0 0 1 0,0 0-3 15,0 0-2-15,0 0-8 0,0 0-8 16,0 0-5-16,9-35-4 0,-9 34-4 16,0-1 0-16,0 1-3 0,0-1-1 15,0 2-1-15,0-2 0 0,1 2 0 16,-1-1 0-16,0 1 0 0,0-1 0 0,0 1 1 16,0 0-1-16,0 0 0 0,0 0 1 15,0 1-1-15,-5 8 1 0,-4 5 2 16,1 0-1-16,-3 4 1 0,4 0-2 15,-1 0-1-15,3 1-1 0,0-6-2 16,1 2-1-16,0 0 1 0,1 2 1 0,0 5 2 16,-1-4 1-16,1-3 0 0,-2-1-1 15,2-5 0-15,2-5 0 16,-2 1 0-16,3-5 0 0,-1 0 1 16,1 0 0-16,0 2 2 0,-2-1 0 0,2 1 1 15,-1-1 0-15,1 0 3 0,0 1 0 16,-2-1 1-16,2-1-2 0,0 0 0 15,-1 0-1-15,1 0-1 0,0-1-2 16,0-11 3-16,0-5-2 0,1-4 3 16,4 1 0-16,2 1 1 0,-1-1-3 0,1-2-3 15,2 0-1-15,1-1-4 0,-2 0 5 16,0 4-5-16,2-1 4 16,-5 8 3-16,1-1 0 0,-1 8-1 15,-4 0 1-15,2 1-1 0,-3 4-1 0,2-4 0 16,-1 0-1-16,1-1-1 0,-1 2-1 15,-1 3 0-15,0-2-1 0,0 2 2 16,8 0-3-16,3 0 2 0,2 7 2 16,2 4-1-16,-3 3 0 0,0 4 5 15,-4 2-3-15,-2 3 4 0,0 0-4 0,1 1-1 16,-3-1-1-16,1-2-1 0,-2-6 2 16,1 2-4-16,-1-2 2 0,0-3-3 15,0 5-1-15,-2-6-3 0,-1-2-6 16,2 2-18-16,0-2-28 0,0 1-43 15,-2-5-45-15</inkml:trace>
  <inkml:trace contextRef="#ctx0" brushRef="#br0" timeOffset="39777.9275">20366 13201 363 0,'0'0'48'0,"0"0"-11"0,0 0-15 16,0 0-6-16,48-79-7 16,-24 65-1-16,4 4-1 0,2-1-5 0,2 4-1 15,3-1-3-15,1 2 1 0,3 0 1 16,2 1-1-16,-1 1-3 0,0-1-3 15,1 2-7-15,1 0-15 0,-2 3-27 16,-2 0-56-16,2 0-56 0</inkml:trace>
  <inkml:trace contextRef="#ctx0" brushRef="#br0" timeOffset="40387.0065">21005 13262 118 0,'0'0'23'0,"0"0"-9"15,0 0 0-15,0 0-1 0,0 0 0 16,0 0-1-16,0 0 1 0,0 0 0 0,0 0-1 16,0 0 0-16,36-59-4 0,-28 53 1 15,-1-1-1-15,-4 4 4 0,4-2-3 16,-4 3 1-16,0-1-3 0,7-2-3 15,-6 4 2-15,6-1-1 0,1-1-3 16,0 3 1-16,5 0-5 0,0 2-1 0,1 5 4 16,0 4-3-16,-3 3 4 0,0 1-1 15,-1 2 3-15,0 1 3 0,-3 0 0 16,-3 1 1-16,-1-3-3 16,-4 0 0-16,-2 3-2 0,-2-3 1 0,-5 7-1 15,-3-6 1-15,-3-2 1 0,4-4 2 16,-1-2 4-16,4-3 0 0,1-3 4 15,-3 0 4-15,4-1 1 0,-1-1 0 16,1 1-1-16,0-2-5 0,-2 0-3 16,-3-5-2-16,2 0 0 0,1-4-1 0,2 0 2 15,0-3-3-15,1-6 2 0,3-2-4 16,0-4-4-16,7-1 2 0,2 2-3 16,2-1 0-16,4 0-1 15,1 1-3-15,1 1-5 0,2 1 1 0,1 1-6 16,2 6-2-16,-2 3-12 0,-4 6-19 15,-6 0-23-15,6 5-39 0,-3 0-34 16</inkml:trace>
  <inkml:trace contextRef="#ctx0" brushRef="#br0" timeOffset="40908.4152">20363 13837 422 0,'0'0'46'0,"0"0"-21"16,0 0-8-16,0 0-7 0,0 0-1 0,0 0 1 15,0 0-1-15,106-57-1 0,-75 53-1 16,6 1-1-16,2-1-2 0,3 1-2 16,2-2 0-16,2-1 0 15,0-1-1-15,0 2-1 0,2-3-1 0,-2 1 0 16,3 0-1-16,0-1-3 0,0-2 1 15,0 3-5-15,-2 0-4 0,-2-2-10 16,-5 5-27-16,-2 1-32 0,-6 3-34 16,-9 0-51-16</inkml:trace>
  <inkml:trace contextRef="#ctx0" brushRef="#br0" timeOffset="41358.9218">20878 13950 558 0,'0'0'29'15,"0"0"-13"-15,0 0-6 0,0 0-4 16,0 0-3-16,0 0-1 0,0 0 1 15,0 0-3-15,0 0 0 0,92-50-2 16,-68 50 1-16,-4 0-2 0,2 7-1 0,-4 2 1 16,-2 2 2-16,-1 2-1 0,-5 1 3 15,-3 3-3-15,-2 1 2 0,-4 2-1 16,-1 3 0-16,0-1 2 0,-10 3 0 16,-2 0-1-16,-5 1 0 0,-3 0 0 15,-2 1 1-15,-1 1-1 0,-2-1 1 16,2-1-1-16,3-4 0 0,3-2-1 15,6-8 1-15,4-4-2 0,5-5 0 16,2-3-3-16,-1 0 2 0,1 0 0 16,0 0 1-16,0 4 2 0,0 0 1 0,10-1-1 15,8-2 0-15,5-1 0 0,6-3 0 16,1-3 1-16,1-3-1 0,0 1-2 16,1 1-12-16,0-1-25 0,3 3-53 15,-3 0-80-15,3 1-100 0</inkml:trace>
  <inkml:trace contextRef="#ctx0" brushRef="#br0" timeOffset="41546.7497">21601 14425 562 0,'0'0'5'0,"0"0"-7"16,0 0-11-16,0 0-58 0,0 0-121 15,0 0-81-15</inkml:trace>
  <inkml:trace contextRef="#ctx0" brushRef="#br0" timeOffset="61602.7257">20563 3956 44 0,'0'0'7'0,"0"0"-2"0,0 0 3 16,0 0-3-16,0 0 4 0,0 0-1 15,-12-84-2-15,12 72-4 0,0 0 3 16,0 6-1-16,0-4-3 0,0 6-6 0,2-1-7 16,3-2-9-16,-2 4 4 15,0 0 5-15,6-2-1 0,-3 5 11 16,5 0-3-16,-1 0 1 0,-1 0 7 16,5 3-3-16,-6 3 1 0,2 2-1 0,-4-2-3 15,-1 1 1-15,0 1 2 0,-4 1 1 16,2 1 0-16,-3 0 4 0,0 3 0 15,-6 0 8-15,-7 2-2 0,5-6 4 16,-4 0-2-16,4-3 2 0,3-4 6 16,1 1 10-16,4-3 7 0,-2 0-3 0,-4 0-13 15,0 0-12-15,-6 0-9 0,1 0-2 16,6 0 7-16,-7 0 0 16,8 0-4-16,0 0 1 0,-1-2-4 15,5 2-4-15,-1-1-1 0,1 1-5 0,-2-2-3 16,2 1-6-16,-1-1 2 0,1 0 1 15,0-3 4-15,0 0 5 0,4-3 1 16,2 3 3-16,3 1 1 0,1 1 0 16,1 2-3-16,0 1-5 0,0 0 0 15,-1 0 3-15,-1 1 4 0,2 2 9 0,-3 1 1 16,0-1 0-16,-3-2 0 0,0 0 0 16,-5-1 0-16,0 0 3 0,0 0 6 15,2 0 0-15,-2 2-1 0,1-2-2 16,-1 0-5-16,0 1-4 0,0-1 3 15,-3 0 1-15,-5 0 8 0,2 0 3 0,2 0 0 16,4 0-2-16,-2 0-6 16,2 0-4-16,-1 0-6 0,-1 0-4 15,1 0-5-15,-1 0-1 0,1-1-2 16,-1-1-6-16,1 1-5 0,1 0-6 0,-2-1 0 16,2 1 0-16,0-6 1 0,0 3-1 15,0-1 2-15,2-3-7 0</inkml:trace>
  <inkml:trace contextRef="#ctx0" brushRef="#br0" timeOffset="62723.5401">20668 3862 69 0,'0'0'22'0,"0"0"-1"0,0 0 3 16,0 0-3-16,0 0-3 0,0 0-4 15,0 0-7-15,0 0-3 0,0 0-6 16,2-20-4-16,-2 18-4 0,0 1-2 16,0-1 0-16,0 0 5 0,0 2 4 0,0-1 3 15,0 1 1-15,0-2 0 0,0 2-1 16,0 0 1-16,0 0 2 0,0-1 0 16,0 1 1-16,0 0 0 0,0 0-2 15,0 0 0-15,0 0 0 0,0 0 0 16,0 0-1-16,0 0-1 0,0 0 1 15,0 0 0-15,0 0 2 0,0 0-2 16,0 0 1-16,0 0 0 0,0 0 0 16,0 0-1-16,0 6 0 0,0 2 4 15,0 5 2-15,0 6 2 0,0-9 2 0,0 10-4 16,1-3 0-16,1 1-1 0,1 4 0 16,0 1 1-16,-1 1-3 0,1-1-1 15,-1 2 1-15,-2 3 0 0,0 3 3 16,0 3 2-16,0-2-2 0,0-2-1 15,0 1-3-15,0-3-1 0,0-5 2 16,0 4-3-16,0-4 1 0,0 0-1 16,0 0 1-16,0-6-2 0,0 3 0 15,0 0 1-15,1 1-1 0,0 7 2 16,1-3 0-16,-1 0 0 0,1-1-1 0,-1 0-2 16,2-1-1-16,0 0 1 0,0 1-1 15,0 2 1-15,1 2 1 0,2-1-1 16,-2 3-2-16,1 0 3 0,-2 0-1 15,1 3 3-15,-1-1 0 0,0-3-1 16,2 2-1-16,-2-4-4 0,0 1 4 0,0-4-1 16,2-1 0-16,-3-1 0 15,1-1-4-15,2 1 2 0,-2-2-2 0,1-2 5 16,0 1 1-16,0-1 0 16,2 1 2-16,-1 1-2 0,1-2 0 0,0 2 1 15,-1-1 1-15,1-1-1 0,-3-4-1 16,1 2-2-16,0-3-3 0,-1-4 1 15,3 8 1-15,-2-1 3 0,-1 1 3 16,3 6 0-16,-2 0 1 0,1-1-2 16,-2 0-2-16,0-3 2 0,2 2-2 0,-2 1-1 15,0-1 1-15,0 2-1 0,-2 2 0 16,2-1-1-16,-1 0 2 0,-1 2-2 16,1 0 3-16,-1-2 0 15,-1 2-2-15,2-4 3 0,-1 3-3 0,-1-9 1 16,3 2-2-16,1 1 0 0,-1-1 2 15,1 7 0-15,1-3 1 0,-1 1 1 16,1-2-2-16,-1 2-1 0,-1-3 0 16,2 1 0-16,-2 0 1 0,0 0 0 15,0 1 0-15,0 0 0 0,-1-1-1 0,0 3 0 16,0-2 0-16,-1-1 2 0,1 2-1 16,-1-6 0-16,1 1-1 0,-1 1-2 15,2-7 0-15,0 6 1 0,1-2 4 16,0-2-2-16,2 6-1 0,0-4 1 15,-1-4-2-15,2 3 1 0,-2 0 0 16,0 0 2-16,1 8-2 0,0 1 3 16,-1 0 1-16,-1 0-3 0,1 2 0 15,-1-2 0-15,-1 2-1 0,1-2-1 16,-1 2 2-16,-1 0-2 0,1 1 1 0,1 1 0 16,-3-1 0-16,2-3 0 0,0-1-1 15,-1-6 0-15,1 0 1 0,-1-2-1 16,1 1 0-16,0 0 1 0,2-3 0 15,0 2-2-15,1-1 5 0,0 4-4 16,1-2 2-16,-1 0-1 0,1 0 0 0,-1 0-1 16,0 0 1-16,0 3-2 15,-2 1 0-15,3 0 2 0,-1 1-1 0,-2 1 2 16,2 1-1-16,-2 1-2 16,-1-2-4-16,0-4-4 0,-1 2-11 0,-2-1-35 15,0 4-46-15</inkml:trace>
  <inkml:trace contextRef="#ctx0" brushRef="#br0" timeOffset="63382.9725">18839 6894 264 0,'0'0'58'16,"0"0"-15"-16,0 0-6 0,0 0-10 16,0 0-9-16,0 0-9 0,0 0-6 0,0 0-6 15,0 0-6-15,0 0-1 0,-6-16 2 16,6 17 3-16,0 14 6 0,3 9-1 15,3 9 4-15,0 2-2 0,0 5 0 16,1 1 3-16,0 2-1 0,-1-1-3 16,1 2 1-16,-1 0 0 0,2-1-1 0,0-1 2 15,-1-2 1-15,0-4-6 0,2 1 2 16,-2-5-1-16,0-4 0 0,2-2-1 16,-3-8 1-16,1-4-2 15,-3-5-1-15,-2-5-3 0,1-1 0 0,-3-3-5 16,0 0 0-16,0 0-7 0,1 0-13 15,5 0-35-15,4-7-44 0</inkml:trace>
  <inkml:trace contextRef="#ctx0" brushRef="#br0" timeOffset="63855.037">18945 7313 122 0,'0'0'14'0,"0"0"-6"16,0 0-5-16,0 0-3 0,0 0 0 15,0 0 4-15,0 0 6 0,0 0 6 16,0 0 2-16,0 0 1 0,27-7 1 15,-7 7-1-15,1 0 0 0,2 0-2 16,0 0 1-16,4 0-3 0,2 0-4 0,3 0-6 16,3 0 1-16,2 0-7 0,1-2 0 15,2 1 2-15,1-1-1 0,1-1 1 16,4 0-5-16,2-1-2 16,2-1 0-16,4 0 0 0,-2-1 7 0,0-1-3 15,-3 3-2-15,-4 0 0 0,-2 2-2 16,-5 1 0-16,-3 1 2 0,-5 0 1 15,-3 0 1-15,-9 0-1 0,-7 0 0 16,-5 1-2-16,-6-1 1 0,5 0 1 16,-1 2 4-16,0-1 5 0,1 1 6 0,-5-2 0 15,0 0-1-15,0 0 0 0,2 0-4 16,-2 1-3-16,2-1-4 0,-2 0-7 16,0 0-11-16,0 0-18 0,0 0-19 15,0 0-25-15,-7 0-29 0</inkml:trace>
  <inkml:trace contextRef="#ctx0" brushRef="#br0" timeOffset="65806.9943">20317 7199 161 0,'0'0'39'0,"0"0"-17"0,0 0-9 0,0 0-10 16,0 0-4-16,0 0-3 15,0 0-2-15,0 0 4 0,0 0-1 0,-7-8 3 16,7 8 4-16,0 0-1 16,2 0 2-16,9 0-1 0,5 2-1 0,7 1 5 15,0 0 3-15,1 0 0 0,2-3 7 16,5 0 0-16,2 0-4 0,2-1 0 15,2-5-7-15,3-3-6 0,-3 1 1 16,-1 0-1-16,-4 2 2 0,-3 1-4 16,-3-2 2-16,0 1 1 0,0 0 0 0,0 0 4 15,-1 0-2-15,-8 2-3 0,0-2 1 16,-6 3-1-16,-7 2 0 0,3 0-1 16,-7 1 2-16,0-2-1 15,0 2 3-15,1 0 1 0,1 0-1 0,-1 0-1 16,1 0-3-16,-2 0-1 0,1 0-1 15,-1 0 0-15,2 0-1 0,-2-1-3 16,1 1-1-16,-1 0 0 0,2 0-1 16,-2 0 0-16,1 0 2 0,-1 0 2 15,2 0-2-15,-2-2-12 0,0 2-5 0,1 0-4 16,-1-1-5-16,0 1 6 0,0 0-5 16,0-1-1-16,0 1 0 0,0-5 8 15,-1 1 5-15,-2 2 10 0,-5-7 0 16,5 7 1-16,-5-4 2 0,2 0-1 15,3 2 5-15,-3-3-1 0,3 4 3 0,-3-3 0 16,0 0 1-16,-2 0 2 16,2 0 0-16,-2 1 6 0,-2 1 1 15,0-1 7-15,1 2 8 0,3 1 5 16,-5 0 9-16,6 0 3 0,-1 1 1 0,2 1 1 16,4 0-5-16,-2-2-6 0,2 2-6 15,-1 0-7-15,-1 0-9 16,1 0-7-16,-1-2-4 0,0 2-2 0,2 0 5 15,0 0 1-15,0 0 3 0,8 2-4 16,4 5 0-16,5 2-7 0,-2-2-5 0,1-2 4 16,0 4 3-16,-1-2 5 0,2-1 6 15,-2 1-6-15,-3-2-2 16,0 2 0-16,2-1-2 0,-7-3 1 16,8 4-1-16,-8-3 0 0,-4-2 1 0,1 1-1 15,-2 1 2-15,1-2 2 0,0 1 3 16,-3 4 2-16,0 2 1 0,-8 3-4 15,-6 1 1-15,-4 1-1 0,-2 1-1 16,1-1-1-16,-2 0-5 0,1 4-1 16,1-4-4-16,-2 5-3 0,1-1-7 0,0 0-18 15,0 7-36-15,-2 0-50 0</inkml:trace>
  <inkml:trace contextRef="#ctx0" brushRef="#br0" timeOffset="67008.0642">19974 7882 219 0,'0'0'50'0,"0"0"-9"0,0 0-7 16,0 0-5-16,0 0-6 15,0 0-4-15,0 0-5 0,0 0-6 0,0 0-3 16,0 0-2-16,-4-46-3 0,4 45-3 15,0-5 0-15,3-1-2 0,5-6 3 16,6 1 0-16,-5 5 1 0,5 0-1 16,-6 5-2-16,5 0 1 0,-3 2-2 15,2 0 1-15,4 0-1 0,-3 3 2 0,4 7 3 16,-4 0-1-16,-1 3 4 0,-5 4-2 16,-3-4 3-16,-1 3-1 0,-3 2-1 15,0 2 2-15,-4 5 0 16,-3-3 0-16,-1-2-1 0,0-7-1 0,1 0-1 15,-1-3 2-15,2-3 1 0,-3 6 3 16,4-7-1-16,2-3 1 0,0 2 1 16,3-5 1-16,0 0 3 0,-1 0 2 15,1 0 0-15,-2 0-2 0,2 0-3 16,-1 0-5-16,1 0-3 0,0-2-1 0,0-11 1 16,0-4 0-16,1-6 0 0,5 3-1 15,0 2 1-15,1 0 0 0,3-3-1 16,-2 2 3-16,-1 1-7 0,3 2 5 15,-4 1-4-15,-1 4 3 0,1-1 1 16,-1 2 0-16,3-3 2 0,-4 5 0 0,1 0-1 16,-1-1 0-16,2-2-1 0,2-1-1 15,-2 2 0-15,2-2 0 0,-4 5 1 16,-1 2-2-16,0 1 1 16,-3 4 0-16,1-3 1 0,2-1 1 0,-1 1-2 15,2 0 0-15,-4 3 0 0,0-2-3 16,0 2 2-16,0 0 0 0,1-1 0 15,-1 1 0-15,0 0 0 0,2-2-2 16,-2 2 0-16,0 0 1 0,0 0 1 16,0 0 2-16,-3 5-1 0,-6 6 1 0,1 4-1 15,-1 0 0-15,-1 2 0 0,3-1 0 16,-1 2 1-16,2 2-1 0,1 2 4 16,-1-1-4-16,5-4 3 15,-1-1-4-15,2 1 0 0,0-5 0 0,0 4 0 16,2-6 1-16,2-2-2 0,2 1 2 15,-2-3 0-15,0 0 2 0,2-2-2 16,2 1 2-16,0-3-2 0,1 1 0 16,1-3 0-16,1 0-4 0,0 0 1 15,-1 0-4-15,-6 0-3 0,3 0 1 0,-7 0 4 16,0 0 1-16,0 0 3 0,2 0-1 16,-1 0-2-16,1 0-2 0,-1 0-7 15,0 0-6-15,1 0-12 0,-1 0-9 16,1 0-19-16,-1 0-8 0,1 0-11 15,-1 0-5-15,1 0 1 0</inkml:trace>
  <inkml:trace contextRef="#ctx0" brushRef="#br0" timeOffset="69368.3192">20106 3934 4 0,'0'0'6'0,"0"0"-3"15,-91 26-2-15,54-17-2 0,-3 2-2 16,-5 0-3-16,-7 0 2 0</inkml:trace>
  <inkml:trace contextRef="#ctx0" brushRef="#br0" timeOffset="69661.8755">17678 4353 12 0,'0'0'17'0,"-103"8"-5"0,63-5 3 16,12 0 3-16,6-2-1 0,8 0-2 15,8-1-4-15,0 2-6 0,6-2-1 16,-1 0 2-16,1 0-1 0,-3 0-4 0,3 2-2 16,-1-2-4-16,-1 0-2 0,1 0 2 15,-1 0 1-15,1 0-2 0,-2 0 2 16,2 0-1-16,-1 0 3 0,1 0 2 15,-1 0-2-15,2 0 0 0,-1 0 0 16,1 0-5-16,-2 0-9 0,2 0-9 0,0 0-9 16</inkml:trace>
  <inkml:trace contextRef="#ctx0" brushRef="#br0" timeOffset="70842.1673">17481 4466 44 0,'0'0'15'15,"0"0"-6"-15,0 0-4 0,0 0-3 16,0 0-1-16,0 0 1 0,0 0-1 15,0 0 0-15,0 0 1 0,0 0 1 16,-13-11 1-16,12 11 2 0,1 0-1 16,-2-2-1-16,2 2-3 0,-1 0-1 0,1 0 0 15,-2 0-1-15,1 0 2 0,-2 10 0 16,-1 3 7-16,-1 9 10 0,0 0 2 16,0 3 3-16,-1 2-6 0,2 1-7 15,0 3-4-15,-1 1-1 0,2 3-4 16,1 3 0-16,2 1 4 0,0 6 6 15,0-2 5-15,-2 4-2 0,2 0-3 16,0-2-5-16,0-2-4 0,0-1 2 16,0 1 0-16,0 1-1 0,0 2 1 15,0 1 0-15,2 3-4 0,0 0-1 0,0 0-2 16,-1 3 3-16,1 1-1 0,-2-1 0 16,1 1 5-16,-1-3-4 0,0 2 2 15,0-2 1-15,0 1-3 0,-3-1 3 16,-2 4 1-16,0-2 0 0,3 0-2 15,-3-1 0-15,2-4 0 0,0-2 0 16,0-4 0-16,2-5 2 0,-1-5-1 16,2-4 0-16,0-3-1 0,0-2 0 15,3-4 1-15,2 0-2 0,-1-1 0 16,1-1 0-16,-1-1 1 0,1 2-2 0,1 1 4 16,0-1 0-16,0 3 2 0,0 1 0 15,2-2-4-15,-3 3 1 0,0 0-3 16,0 0 1-16,-1 0-1 0,-1-1 1 15,0-1-1-15,1-4 0 0,-2 0 1 16,-1 0-1-16,0-5 0 0,1 4 1 0,-1-5-1 16,-1 0 0-16,2-1 0 0,-2-5 0 15,0 1 0-15,0-6 1 16,0 0-2-16,0 0 2 0,0 2 0 16,1 0 1-16,-1-1 2 0,0 0 0 0,0 0 0 15,0 1-3-15,0 0 0 0,2-1-2 16,-2 1 0-16,0-1 0 0,0 1-4 15,0-2-1-15,0 1-6 0,0-1-2 16,1 2 4-16,-1-1 2 0,0 1 1 16,0-1 1-16,0 1-2 0,0-1-4 0,0 1 2 15,0 0 0-15,0-1-3 0,0 1-14 16,0-1-14-16,0-1-9 0,0 0 1 16,-3 0 12-16,-4-3 4 0,-1-3 9 15</inkml:trace>
  <inkml:trace contextRef="#ctx0" brushRef="#br0" timeOffset="71374.9227">17337 6580 112 0,'0'0'45'0,"0"0"0"0,0 0-1 16,0 0 2-16,0 0-5 0,-21-77-2 16,20 70-6-16,-2 2-1 0,3 0-6 15,-1 0-1-15,-1 1-8 0,1-1-6 16,1 5-8-16,-2-1-2 0,2 1-2 15,0 0-1-15,0 0 2 0,0 0-1 16,0 0 2-16,2 2-1 0,5 9 3 16,3 4 1-16,0 1 2 0,2-1 1 15,1 1-3-15,0-1-1 0,1 1-1 16,-1-1-1-16,0 2 0 0,2-1 2 0,-2 1-3 16,0 0 0-16,-2-1 1 0,0 1-2 15,-3-5 1-15,-1 2 0 0,-2-5-3 16,-2 0 5-16,1 2-1 0,-3-6-1 15,1-1 2-15,-2-4 0 0,0 0 2 16,0 0 4-16,1 1 2 0,-1 1 2 16,0-2-2-16,3 0-3 0,-3 0-3 15,0 0-3-15,0-12 1 0,-6-3 0 16,2-2 0-16,1 0 0 0,2-1-1 16,-1-2-1-16,2-4 0 0,0 1-1 0,3 2 2 15,3-1-1-15,4 0-4 0,0-1 5 16,2 1-5-16,2-3 4 0,-1 3 1 15,1-1 0-15,1 0 0 0,-2 1-1 16,-1 2 2-16,-4 8 0 0,-3 2 1 16,0 3 1-16,-3 2-2 0,-1 0 0 0,1 1-2 15,-2 4 0-15,0-7 0 0,0 4-3 16,-3-6 2-16,-3 0-3 0,-1 4 0 16,-2 1 0-16,5 1-1 0,-8 2-3 15,7 1-3-15,-1 0-17 0,-3 0-30 16,5 0-42-16,-5 4-44 0,2 0-66 15</inkml:trace>
  <inkml:trace contextRef="#ctx0" brushRef="#br0" timeOffset="72199.0014">17321 4502 30 0,'0'0'0'0,"0"0"-6"15,0 0 1-15,0 0 2 0,0 0-1 16,0 0 4-16,0 0-2 0,0 0-4 0,0 0 2 16,0 0 4-16,11-11 0 0,-9 10 6 15,-1 1 2-15,-1-2 4 16,2 2 3-16,-2-2-1 0,0 2 0 16,1 0-1-16,-1 0-4 0,0 0-6 0,1 0-3 15,-1 0 1-15,0 0 7 0,0 0-1 16,0 2 1-16,0 12 7 0,0 4 1 15,0 7 5-15,-2-3 2 0,-6-1-7 16,0 2-4-16,-2-3 0 0,-1 1-1 16,1-3-3-16,5-4-5 0,-3 0 0 0,5-5-1 15,-1 0-1-15,0 2 3 0,2-7-2 16,1 1 0-16,1-5 4 0,-3 0 11 16,3 0 12-16,0 1 14 0,-1 1 6 15,1-2-6-15,0 1-15 0,0-1-14 16,0-8-8-16,7-4-6 0,3-9 2 15,0 0 3-15,3 0-4 0,-1-1 0 16,-1 3 1-16,1-1 0 0,-5 6 0 16,-3 0 2-16,1 6-3 0,-4-3-1 15,3 2 4-15,-2 3-6 0,-1-5 4 0,1 5-2 16,0-5 0-16,0 3-2 0,-1 3 0 16,1 0 1-16,-1-1-2 0,1 2 1 15,-1-1-1-15,1 0 0 16,-2 5 0-16,0-1 0 0,0 1 0 0,1-1 0 15,1-1-4-15,-1 1-2 0,-1 1-3 16,2-2 2-16,-1 2 1 0,2 0 4 16,4 9 6-16,0 5 8 0,2 7-4 15,-2-1 5-15,0 1-5 0,1 0-5 16,-3 0-1-16,1-1 0 0,0 0 0 0,1 0-1 16,0-2 2-16,1 0-3 0,1 0 1 15,2 0 1-15,1 1 0 0,0-2 3 16,2-1-1-16,-1-1-2 0,-3-4 3 15,0 0-4-15,-4-4-1 0,1 1-2 16,-2-1-3-16,-3-4 3 0,1 2 0 0,-3-5 3 16,0 0 4-16,0 0-1 0,0 2-1 15,-2-1-5-15,-12 0-14 16,-6-1-24-16,-6 0-40 0,0 0-80 16</inkml:trace>
  <inkml:trace contextRef="#ctx0" brushRef="#br0" timeOffset="73037.105">16817 5399 319 0,'0'0'24'15,"0"0"0"-15,0 0 6 0,0 0-6 16,0 0-5-16,0 0-4 0,0 0-10 16,0 0-2-16,0 0-3 0,0 0-5 15,-16-35-4-15,16 34-8 0,0-1-1 16,0 2 4-16,0-1 6 0,0 1 7 0,0 0 1 16,6 4 0-16,3 5-2 0,3 5-1 15,-2-1 0-15,-3-2 3 0,0 0 0 16,3 1 1-16,-4-4 1 0,3 2-5 15,-3-4 2-15,-5-3-1 0,3 1 1 16,-4-4 4-16,0 0 5 0,0 0 5 0,2 0 0 16,5 0 0-16,0-2-5 0,3-7 1 15,2-5 0-15,-2-1-1 0,-3 0 2 16,-2 4-1-16,2-3 1 16,-6 5 3-16,3-1 1 0,-1 0 2 0,-1 6 0 15,-1 0-4-15,-1 4-3 0,0-2-3 16,0 2-4-16,0-1-1 0,2 1-1 15,-2-2 0-15,0 2-2 0,0-2-1 16,0 2-1-16,0-1-1 0,0 1 2 16,0 0 2-16,4 0 0 0,2 6 3 0,2 8-1 15,1 4 1-15,1 3 0 0,-2 5 1 16,2 3-2-16,-3 1 1 0,0 6-2 16,-1-1 1-16,0 3-2 15,-3 1 0-15,-1 2 0 0,1-1 0 0,-3-3-2 16,0 1 1-16,0-5 0 0,0-2-1 15,-3-3 6-15,1-2-3 0,-1-10 4 16,-3 0-1-16,3-5 0 0,0-7-1 16,2 0 2-16,1-4 4 0,-2 0 2 15,2 0 4-15,-1 2-3 0,-1-2 0 0,-3 0-4 16,-7 0-3-16,1-9-4 0,-4-7-2 16,2-6-1-16,4-4 0 0,5-5 0 15,4-3 1-15,0-6-6 0,10-2 1 16,4-4 2-16,3 1 0 0,1 2-1 15,0 4-4-15,-1 7-6 0,-2 7-12 0,-3 4-17 16,-3 6-41-16,-4 7-54 16,-4 4-81-16</inkml:trace>
  <inkml:trace contextRef="#ctx0" brushRef="#br0" timeOffset="74250.6183">7700 4314 41 0,'0'0'13'16,"0"0"-5"-16,0 0-2 0,0 0-2 15,0 0-1-15,0 0-2 0,0 0 2 0,82-20 2 16,-76 13-2-16,3 2 3 0,-3-2 2 16,1 1 8-16,-4 4 3 0,1-8 0 15,-4 6 0-15,4-8-6 0,-1 1 0 16,-3-2 0-16,2 1 0 0,-2-4 1 15,0-2-3-15,0 4-2 0,0-4-2 0,0 6 1 16,-2-1 2-16,-1 2 3 16,2 4 2-16,1 3 0 0,0 4-1 15,0-1-1-15,0 1-3 0,0-2-2 16,0 0-2-16,0 1-4 0,-3-1 0 0,3 2-2 16,0-3-2-16,0 2-3 0,-3 1 0 15,3-1 1-15,-1 1 2 0,-4 0 3 16,1 0-1-16,-2 5 1 0,-4 4-1 15,6 0 0-15,-5 1 0 0,2 2-1 16,3-5 1-16,-2 7-2 0,1 0 1 16,2-4 1-16,-1 8-3 0,4 1 3 0,0-1 0 15,0 3-1-15,9-2 0 0,0-3 0 16,1-1-1-16,4-3 0 16,-1-1 1-16,0-5-1 0,2-1 1 0,3-4-2 15,0-1 0-15,9 0-7 0,-2-3-3 16,-2-6-18-16,0-2-27 0,-4-2-45 15</inkml:trace>
  <inkml:trace contextRef="#ctx0" brushRef="#br0" timeOffset="74737.4909">8067 4205 117 0,'0'0'32'0,"0"0"-1"15,0 0 3-15,0 0 3 0,0 0 1 0,0 0 3 16,0 0-3-16,0 0-1 0,0 0-4 16,0 0-11-16,0 8-6 0,0-8-12 15,0 0-3-15,0-4 0 0,0-5 0 16,0-5 0-16,0-1 1 0,0 1-1 15,0-1 1-15,0 2 2 0,-1-3 1 0,-1 3 3 16,2-1 3-16,-3 1 2 16,2 1-1-16,-1-1 0 0,-2 1-5 15,4 1-1-15,-4-1-3 0,1 1-1 16,2 1-1-16,-1 5-1 0,1 2 1 0,1 3 0 16,-2-3 0-16,2 3-1 0,0-1-2 15,-1 0-1-15,1-1-4 0,-2 0-3 16,2 2-1-16,0 0 1 0,0 0 2 15,0 0 5-15,0 9-1 0,3 9 3 16,3 4 0-16,1 3 2 0,-1 3 2 0,0 2-3 16,0 2 2-16,-2 0-2 0,3-1 0 15,0-1-3-15,-1-3 2 0,0-2-2 16,3-4-1-16,1-5-5 16,-3-5-7-16,3-2-8 0,6-4-13 0,0-5-18 15,7 0-27-15,0-2-32 0,6-10-55 16</inkml:trace>
  <inkml:trace contextRef="#ctx0" brushRef="#br0" timeOffset="74895.6958">8559 4211 142 0,'0'0'-80'0</inkml:trace>
  <inkml:trace contextRef="#ctx0" brushRef="#br0" timeOffset="76480.3515">3585 13603 546 0,'0'0'43'0,"0"0"-13"0,0 0-13 16,0 0-7-16,0 0-6 0,0 0-3 15,0 0-3-15,0 0-4 0,0 0-4 16,-15-1-3-16,15 1 5 0,0 0 5 16,0 0 5-16,10 0 2 0,6 0-1 15,3 5-2-15,1-1-1 0,0 0-1 0,1 1-1 16,0-2-3-16,1 0-7 0,-6-2-11 16,1-1-23-16,5 2-27 0,-9-2-41 15,7 1-27-15,-8 3-30 0</inkml:trace>
  <inkml:trace contextRef="#ctx0" brushRef="#br0" timeOffset="76647.5613">3579 13840 412 0,'0'0'67'0,"0"0"-16"0,0 0-22 16,0 0-10-16,0 0-3 0,0 0-7 15,0 0 2-15,0 0-5 0,89-24-4 16,-48 18-2-16,1 1-7 0,-2 1-4 15,1 1 2-15,2 1-11 0,-1 1-50 16,6 1-45-16,-3 0-152 0</inkml:trace>
  <inkml:trace contextRef="#ctx0" brushRef="#br0" timeOffset="77286.9977">5344 12047 360 0,'0'0'53'0,"0"0"-15"0,0 0-3 16,0 0-7-16,0 0-11 0,0 0-5 15,0 0-4-15,0 0-5 0,0 0-3 16,0 0-2-16,-58-60-3 0,44 62-4 0,-2 6-4 16,2 7 2-16,-1 7 1 0,2 5 7 15,0 8 5-15,-1 9 2 0,-1 6 0 16,-2 8-1-16,4 1-1 0,1 1-1 15,1 0-2-15,5-1 4 0,3-1 2 16,3 1-1-16,0 0-4 0,3 1-3 0,6 0 0 16,2-1 3-16,1 2 1 0,-2-3 2 15,6-2-1-15,-6-3-2 16,1-4 3-16,-2-5-3 0,-3-5 5 16,1-4-4-16,-2-5-1 0,-1-10 1 0,-4-8 0 15,0-1 2-15,0-5-1 0,0 0 4 16,0 0 1-16,0-3-1 0,0 0 1 15,-4 0-3-15,-4 2-2 0,4-4-3 16,-8-1-5-16,-5 0-11 0,2 0-35 16,-2 0-50-16,-4-1-83 0</inkml:trace>
  <inkml:trace contextRef="#ctx0" brushRef="#br0" timeOffset="79035.1482">5933 12950 176 0,'0'0'36'0,"0"0"-4"16,0 0-7-16,0 0-7 0,0 0-7 15,0 0-7-15,0 0-8 0,0 0-9 0,0 0-12 16,0 0-10-16,-13-28-2 16,13 28 7-16,0 0 9 0,0 0 8 15,0 0 3-15,0 0 1 0,0 0 4 16,0 0-1-16,0 0 3 0,0 3 1 0,0 1 0 16,4 1 2-16,-2 0 0 0,-2-5 0 15,0 0 1-15,0 0 0 0,0 1 2 16,1 0 0-16,-1 1 3 0,0 0 1 15,0-1 3-15,0 1-2 0,0 0 4 16,3-1 0-16,-3-1 5 0,0 1 3 0,0-1-4 16,0 2 2-16,0-2-5 0,0 0-2 15,0 1-1-15,0-1 1 16,0 0-3-16,0 0-1 0,0 0-1 16,0 2 0-16,0-2 1 0,-3 0-1 0,3 0 1 15,-1 0 1-15,1 0-1 0,0 0 3 16,-2 0 1-16,2 0-2 0,0 0-2 15,-1 0 0-15,1 0-4 0,0 0 4 16,0-2 0-16,-3-5 1 0,3 0 1 16,0 1-1-16,0-6 0 0,0 6-1 0,0 0 1 15,0-5 1-15,0 4 0 0,0 1-2 16,0-4 0-16,0 5-4 0,0 0 0 16,3-4-3-16,0 5-3 0,2-4 3 15,1 1-1-15,0 0-4 0,1 3-4 16,-4 1-5-16,2 1 0 0,-5 2 2 15,5-1 6-15,1 1 3 0,4 0 3 16,-1 0 3-16,4 0-4 0,0 5-3 16,3 3 0-16,0 7 0 0,-2-1 4 15,-2 4 1-15,-5 0-2 0,3 1 0 0,-6 3-2 16,-1 3 0-16,-1 0 6 0,-2 3 1 16,0-2 2-16,-6-2 1 0,3-8-6 15,0-5-2-15,0-6 1 0,-1-2-1 16,4 1-1-16,-1 0 4 0,-1 2 0 15,2-6 1-15,0 0 3 0,0 0-2 0,0 0 2 16,0 0 0-16,0 1 0 16,0 1 3-16,0-2 4 0,0 1 0 15,0-1 6-15,0 0 6 0,0 1-2 16,0-1-4-16,0-1-10 0,0-14-7 0,3-5-4 16,4-7 4-16,-1 1 4 0,1 0-1 15,-1-3 0-15,4 1-5 0,-1-2 0 16,-2 0 1-16,2 3 1 15,1 4 0-15,-6 9 0 0,2-2 0 0,-3 7 0 16,0-2-1-16,1 0 0 0,-1 1 1 0,1 1-2 16,-4 5 0-16,3-1 1 15,-3 5-2-15,0-2-2 0,0 2-1 16,0 0-3-16,0-3-4 0,3 2-2 16,-3 1-2-16,1-2 2 0,-1 2 4 0,2-1 6 15,-1 1-1-15,1-2 0 0,-1 2 2 16,1-1-1-16,-1 1 2 0,-1 0 1 15,2-2 2-15,-2 2 1 0,1 0 0 16,-1-1 1-16,2 1-1 0,-2 0 1 16,0 0 1-16,1-2-1 0,-1 2-1 0,0 0 0 15,0 0 0-15,0 0-1 0,0 0-1 16,0 0 0-16,0 0-1 0,0 0 0 16,0 0 0-16,0 0-2 15,0 0 1-15,-1 0 1 0,-8 2 0 0,-3 7 0 16,-1-2-1-16,3 2-3 0,4-2 1 15,-1 1 1-15,-3 3 0 0,6 5 1 16,-5 3-1-16,3 1 0 0,2 3 0 16,1 1 4-16,3 0-1 0,0 1-1 15,0-3-1-15,0-3-2 0,0 2 4 0,7-5 2 16,2 0-2-16,1-1 0 0,0-3 0 16,3-1-3-16,-3-4-2 0,3-2-1 15,3-1-1-15,4-2 2 16,6-1 3-16,1-1 0 0,0 0-1 0,-1 0-12 15,-6-1-7-15,-2-3-2 0,-7 3-12 16,2 0-23-16,-3-2-26 0,-4 1-18 16,0 2-21-16</inkml:trace>
  <inkml:trace contextRef="#ctx0" brushRef="#br0" timeOffset="90359.3071">1045 6620 151 0,'0'0'44'0,"0"0"2"16,0 0-2-16,0 0-7 0,0 0-4 15,0 0-7-15,0 0-3 0,0 0-8 0,0 0-3 16,0 0-6-16,-42-66 0 0,35 60-1 16,1 1-2-16,-4 1-1 0,4 1 0 15,-5 1-4-15,-1 1 1 0,-1 1-1 16,-4 0-1-16,-2 3 2 0,0 4-3 15,5-2 3-15,2 4-6 0,-1 2 0 0,3-1-1 16,-2 7 1-16,1-6-2 16,5 3 0-16,2 1-2 0,1-5-1 15,0 8 6-15,3-1 1 0,0 0 4 16,0 1 1-16,3-3 0 0,1 2 0 0,-1-7-1 16,3 4 0-16,1-1-1 0,0-8 2 15,-1 2 1-15,6-6 1 0,2-1 5 16,5-8 1-16,7-4 2 0,-3-6 3 15,2-2 3-15,-4-1 2 0,-3-3-1 16,-1-2-1-16,-2-3-7 0,-1-1-1 0,-4-2 2 16,-1 0 1-16,-2 3 7 0,-1 2 11 15,-5 1 4-15,-1 2-2 16,0 1-6-16,-3-2-14 0,-4 0-5 16,-3 1 3-16,1-1 2 0,-2 3-1 0,4-1-3 15,1 8-4-15,0 0-3 0,3 6 0 16,0 4 0-16,-1 0-1 0,4 5-7 15,0-1-3-15,0 1-3 0,0 0 2 16,0 3 5-16,0 15 4 0,10 9 2 16,2 10-2-16,2-1 0 0,-1 4-1 0,4 0 4 15,-1 2 0-15,0-1 0 0,-3 1 2 16,-4-1-4-16,1-2-9 0,-3-2-18 16,-4-4-18-16,-3-4-11 15,3-11-10-15,-3 1-9 0,10-6-13 0,6-1-35 16</inkml:trace>
  <inkml:trace contextRef="#ctx0" brushRef="#br0" timeOffset="90624.9777">1444 6525 443 0,'0'0'49'0,"0"0"-15"16,0 0-19-16,0 0-10 16,0 0-9-16,0 0-5 0,0 0 1 15,0 0 1-15,0 0 6 0,6-10 3 16,10 6-2-16,3 0 0 0,1 1 1 0,0-2-1 16,2-1 2-16,1 2-6 0,3-2-4 15,0 0-19-15,-1 1-10 0,5 4-37 16,-4 1-46-16,-1 0-94 0</inkml:trace>
  <inkml:trace contextRef="#ctx0" brushRef="#br0" timeOffset="90809.0272">1359 6847 518 0,'0'0'49'16,"0"0"-16"-16,0 0-12 0,0 0-8 15,0 0-8-15,0 0-2 0,84-65-1 16,-54 51-2-16,8 2-1 0,1 1-3 16,7 4-2-16,-1 1-4 0,1 1-13 15,-1 5-30-15,-2 0-63 0,-1 0-89 0</inkml:trace>
  <inkml:trace contextRef="#ctx0" brushRef="#br0" timeOffset="92515.039">951 6785 139 0,'0'0'47'0,"0"0"-1"0,0 0-3 0,0 0 2 16,0 0-2-16,0 0-1 0,0 0-7 15,0 0 1-15,-3-15-3 0,2 9-5 16,-1 1-4-16,-1-5-6 16,2 3-5-16,-2-3-4 0,-1-7 0 0,4 0-6 15,-3-7-3-15,3 0-1 0,0-2-3 16,0 0-3-16,0-1 7 0,0 1-3 15,0-1 3-15,3 4 1 0,0-1-1 16,1-1 0-16,-3 8-1 0,1-2 1 16,1 0 0-16,-2 7 0 0,1-7 0 0,-2 6 1 15,0 1 0-15,0 0 1 0,0 6-1 16,0-4 0-16,0 5 1 0,0-1-1 16,0 2 0-16,0 4 0 15,-2-2-1-15,2 2 0 0,0-1-2 0,-1 0-3 16,1 1-1-16,0-3-3 0,-2 3 1 15,2 0 2-15,-1 0 3 0,1 3 3 16,-2 11 0-16,1 6-1 0,1 5 2 16,0 0-1-16,0 1 1 0,0-1-1 15,0 2 0-15,3 0-1 0,1-1 1 0,2-1 3 16,3 0-2-16,-1-3 2 0,1 0-4 16,0-4-1-16,1 0-2 0,1-3-4 15,0 0 1-15,-4-4-1 0,4 0-2 16,-2-2-7-16,0-1-8 0,5-1-15 15,2-2-25-15,6-5-22 0,8 0-30 0</inkml:trace>
  <inkml:trace contextRef="#ctx0" brushRef="#br0" timeOffset="93598.9057">814 6659 81 0,'0'0'37'0,"0"0"1"0,0 0 2 16,0 0 3-16,0 0-9 0,0 0-12 15,0 0-2-15,-15-78-11 0,14 75-9 16,-5 0-4-16,3 1-2 0,-8 1 2 15,-1 1 2-15,3 0 4 0,-8 1 1 16,10 4 1-16,-9 2 1 0,10-3 3 0,-3 0-2 16,-5 3 1-16,7-1-4 0,-8 1 0 15,4 1-2-15,2-2 0 0,-3 5 0 16,-2-2-1-16,4 3 1 16,-6 1-1-16,9-2 0 0,-2 1 0 0,3 2-1 15,-1-1 0-15,1 3 0 0,-1-1 0 16,7 2 2-16,-3-1 1 0,3 7-1 15,0 0 2-15,0-3-4 0,3-1 1 16,0-4 1-16,4 1 0 0,-2-3 1 16,0 1 2-16,1 0-3 0,4-5-2 0,-4-3 1 15,0-6 8-15,10 0 5 0,-2-7 7 16,5-9-3-16,1-5-8 0,-1-7-1 16,0 0-3-16,-3-3 3 15,-2 3 8-15,-1-1 5 0,0 1 0 0,-7 1 2 16,3 1-8-16,-5 0-1 0,3-1 3 15,-4 1-6-15,-3-1-1 0,0 0-5 16,0 1 1-16,0-1-1 0,-3-1 0 16,-4 2 0-16,3-1-2 0,-2 1 2 15,0 1-2-15,0 3 0 0,2 6 0 0,-3 1 0 16,1 8 1-16,3 3-1 0,3 1-2 16,0 3-6-16,-3-2-4 0,3 2-5 15,0 0 1-15,0 0 3 0,0 0 5 16,0 13 4-16,0 5 2 0,3 8-1 15,3 1 1-15,4 4-2 0,-3 2 2 0,2 5 2 16,-2 1-2-16,0 4 1 16,-1 2-3-16,0 2-3 0,-3 1 2 15,-3 4-1-15,1-2-2 0,1-1-2 16,1-4 1-16,-2-4-3 0,2-5-10 0,0-6-11 16,1-7-22-16,3-2-34 0,2-6-54 15,8-8-88-15</inkml:trace>
  <inkml:trace contextRef="#ctx0" brushRef="#br0" timeOffset="94302.7302">957 6938 184 0,'0'0'54'0,"0"0"-3"16,0 0-5-16,0 0-5 0,0 0 2 16,0 0 3-16,0 0 1 0,0 0-5 15,0 0-13-15,0 0-9 0,-6 6-7 16,6-12-4-16,0-7 2 0,3-6 0 15,-3-1-2-15,3-5-2 0,1-1-4 16,-1 2-1-16,2-3 0 0,0-1-1 16,1 1 2-16,-3-2-1 0,-3 1 0 15,0-1-1-15,0 1-5 0,-3-1 3 0,0-1-3 16,-3 1 3-16,-2 1 1 0,-1 1-1 16,3 1 2-16,-1 2-1 0,0 1 0 15,-2 3 0-15,6 6 0 16,-3-2-1-16,2 7 0 0,0-2 1 0,1 2-1 15,0 5 1-15,3-1-1 0,0 5-1 16,-3-3-1-16,0 1-2 0,0-2 0 0,-1 1-1 16,4 3-2-16,0-2 0 15,0 2 2-15,-3 0 3 0,3 2 1 16,-3 5 2-16,0 4-1 0,-1 6 2 0,1-1 0 16,-1 0 1-16,-2 1 0 0,6-7-1 15,-3 3 0-15,-3 4 2 0,5-4-3 16,-4 7 0-16,1-1 2 0,3-1 0 15,-2 7 4-15,0-1-5 0,3-1 3 16,-3 1-3-16,3-1-2 0,0 1 2 0,0-1-1 16,0 0 1-16,6-1-1 15,2-1 0-15,-2 1 1 0,3-4-1 16,3 1 1-16,-1-3-1 0,-1-1-1 16,-1-1-2-16,4 0 0 0,-3-1 2 0,4-1 0 15,-5 2 3-15,1-3-2 0,-2-1-2 16,0 2 0-16,-2 1-1 0,6 2-1 15,-1-2 1-15,1-1 0 0,-2 1-1 16,6-4-2-16,-2-3-4 0,5-1-7 16,1-5-15-16,9-4-24 0,10-8-37 0,13-9-27 15,10-5-29-15</inkml:trace>
  <inkml:trace contextRef="#ctx0" brushRef="#br0" timeOffset="97116.6656">3216 6354 331 0,'0'0'61'16,"0"0"-8"-16,0 0-11 0,0 0-10 15,0 0-9-15,0 0-9 0,0 0-5 16,0 0-4-16,0 0-4 0,-12-26-3 16,11 25-6-16,1 1-3 0,-2-2 0 0,2 2 1 15,0 0 6-15,0 8 4 0,6 5 1 16,4 8-2-16,3 1 1 0,-3 4-1 16,3 0 2-16,0-1-2 15,-2 2-3-15,0-2 3 0,-2 0-4 0,-2 0 3 16,4-1 0-16,-2-3 3 0,0-1 1 15,-3-6 0-15,2-2 0 0,-5-3-2 16,0-6 2-16,0 1 1 0,-3-4 3 16,0 0 2-16,0 0 3 0,0 0 3 15,3 2-4-15,0-2-3 0,1-7-4 0,-1-7 1 16,1-4-1-16,-1-4 3 0,0 1 0 16,0-1-3-16,-3-1 3 0,0-4-6 15,0 0 1-15,0-3 0 0,0-2-1 16,-3-2 1-16,0-1-1 0,0-3 0 15,1 0 3-15,-1-1 7 0,0 4-2 16,1-2-4-16,-1-1-5 0,-1-2-6 16,4-1 3-16,0 2 6 0,0 1-4 15,0 1-1-15,0 4 2 0,0 3-3 16,0 10 4-16,0 0 0 0,0 8 0 0,0-1 1 16,0 0-2-16,0 7 1 0,0 1 0 15,0 5 0-15,0-1 0 0,0 1 0 16,0-1-2-16,0-1-1 0,0 1 0 15,0-1-3-15,0 1 2 0,0-2 0 16,0 3-1-16,0-1 2 0,0 1 1 0,0 0 0 16,0 0 2-16,0 0 0 15,0 0 2-15,0 0-4 0,0 0 2 16,0 0 0-16,0 0 0 0,0 0 0 16,0 0 2-16,0 7-2 0,0-3 1 0,3 4-1 15,0 1 0-15,0-1 0 0,1-1 1 16,0-1-1-16,2 2 1 0,1-2 0 15,5 3 2-15,1-2 3 16,3 3-4-16,1-5 4 0,-1-1-12 0,3-3-2 16,1 1-2-16,2-2 1 0,13 3 10 0,2-2 4 15,5 1 3-15,7-1-1 0,5-1-5 16,1 0-1-16,1 0-1 16,2 0 1-16,0 0 1 0,2 0-4 15,1 0 3-15,6-3-4 0,2-3 3 0,6 0 0 16,5-1 1-16,4-1 0 0,-3-1-1 15,4 1-1-15,-4-2 0 0,-4 2-5 16,-2 1 1-16,-4-1 3 0,1 2 1 16,2 0 7-16,0-2-3 0,2 1-2 15,-5 0 1-15,-3 0-4 0,-1-1 0 0,-5 2-1 16,-1 2-1-16,-2-1 2 0,-1 2 1 16,1 2 2-16,0-2 0 0,-1 1-1 15,1 1 0-15,-4-2-2 16,-1 3-1-16,-2 0 1 0,-5 0-1 0,-3 0-1 15,-5 0 3-15,1 0-2 0,-2 0 1 16,-2-1 3-16,0 0-1 0,-1-2 1 16,0-1 0-16,-1 2-1 0,1-1-3 15,-3 0 2-15,1-1-3 0,-1 0 3 16,3 1 2-16,-5-2-1 0,2 1 0 0,-3 1-1 16,-3 0 1-16,-9 2-4 0,2-1-8 15,-7 2-27-15,-1 0-46 0,2 2-53 16,-7 7-116-16</inkml:trace>
  <inkml:trace contextRef="#ctx0" brushRef="#br0" timeOffset="98679.4002">4004 6650 11 0,'0'0'7'0,"0"0"1"15,0 0 2-15,0 0 1 0,0 0 1 16,0 0 1-16,0 0-4 0,0 0 10 16,0 0 0-16,52-47 10 0,-51 44 0 0,2 0-1 15,-3 3-4-15,0-7-1 0,0 2-2 16,0-8-2-16,0 2 4 0,-4 0-3 15,1 1 3-15,-3 0 1 0,2 1-1 16,-2 1-1-16,2 1-3 0,1 4-3 16,1-1-5-16,-2 1-3 0,1 0-3 0,-1 0-7 15,1 2-2-15,3 1-5 0,-7 0 0 16,-5 0 0-16,-4 10 4 0,-3 6 6 16,-1 3-4-16,0 4 3 0,5 3-15 15,-2-2-2-15,4 1 3 0,4-1 3 16,-2-1 11-16,8-5-2 0,0-1-5 15,3-6 0-15,0 2 0 0,0 3 5 16,0-5 3-16,6 1 0 0,0-4 3 16,2-5-2-16,4 0 1 0,1-3 3 15,9 0-1-15,-2-11 3 0,0-1 0 0,0-4 0 16,2-2-1-16,-3-4 8 0,-2 0 0 16,0-1-3-16,-2-1 0 0,-2-1-1 15,0 0-2-15,-3 2 0 0,-4-2 3 16,1 2 1-16,-3 5 4 0,-2 0-1 15,-1 5 2-15,-1-1-5 0,0-6-2 0,0 2-2 16,-3-5-5-16,2 6-3 16,-2 2-3-16,0 6 3 0,-1 2-1 15,4 3 1-15,0 4 0 0,0-1-3 16,0 1-2-16,0-2-3 0,-1 1-4 0,1-1-3 16,0 2 1-16,0 0 3 0,0 0 3 15,0 12 6-15,0 4-1 0,5 9 1 16,2 0-1-16,-1 2-1 0,0 1 4 15,3 3 2-15,1-1 0 0,-3 2 3 16,3-3-6-16,2 0-1 0,-5-3-7 0,3-4-11 16,0 0-23-16,-4-9-36 0,0 2-43 15,-3-3-57-15</inkml:trace>
  <inkml:trace contextRef="#ctx0" brushRef="#br0" timeOffset="99275.0985">4277 6546 249 0,'0'0'43'0,"0"0"-7"0,0 0-12 16,0 0-2-16,0 0-6 15,0 0-4-15,0 0-6 0,0 0-10 0,0 0-4 16,0 0-1-16,71-63 0 0,-54 63 3 15,4 3 0-15,0 7 4 0,-2 4 4 16,-3 3-3-16,1 1 2 0,-5 3-1 16,1 1-2-16,-6-1 3 0,0 2-2 15,-2-1 0-15,-4 1 1 0,-1-2-3 0,0 1 3 16,0-3 3-16,-6-1 0 0,-1-4 5 16,1-3 1-16,-1-4 4 0,3-4 4 15,-5 4 3-15,8-4 4 0,-4-2-3 16,2 2 2-16,3-3-4 0,-8 0-1 15,5 0-2-15,-4-4-3 0,1-1-3 16,3-4-2-16,0 0 1 0,3-3-2 16,0-6 1-16,0 1-5 0,6-8-4 15,4 3-1-15,3-1-3 0,0 0 5 16,1 2-2-16,-2 1 0 0,0 2-2 0,-1-1-4 16,-1 1 5-16,-2 6-5 0,-1-1 6 15,-2 5 0-15,-2 4 1 0,0 1 2 16,-3 3-1-16,0-3-1 0,0 3-3 15,2-1-5-15,-1 1-2 0,1-1 4 16,-2 1 1-16,0 0 6 0,0 1 0 16,0 13 5-16,0 6-3 0,-5 6 3 15,1-4-2-15,-3 3-3 0,1-3 1 16,5-5-2-16,-2 1-1 0,1-6 1 16,1 1 0-16,1 1-1 0,0-2-1 0,0-2-6 15,1 0-6-15,5 0 0 0,0-5 3 16,10 2 5-16,-2-6 5 0,5-1-12 15,4 0-16-15,0-5-21 0,-1-6-23 16,1-1-29-16,-3 0-42 0</inkml:trace>
  <inkml:trace contextRef="#ctx0" brushRef="#br0" timeOffset="99687.4388">4597 6121 344 0,'0'0'46'0,"0"0"-15"0,0 0-14 0,0 0-14 16,0 0-6-16,0 0-6 0,0 0-3 16,0 0 3-16,0 0 4 0,-9-3 4 15,9 3 2-15,0 0 1 0,0 0 1 16,13 0 1-16,0 0-1 0,3 0-1 15,-2 0-2-15,-2 0 0 0,5 2-1 0,-8 1 0 16,8 2 0-16,-8 2 0 16,-2-1 1-16,2 5-1 0,-2 3 2 15,-7 3 1-15,3 3 0 0,-3 3 3 16,-3 1 0-16,-7 1-1 0,0-1 1 0,-2 0-3 16,-5 0 1-16,5-3-2 0,-2 0 0 15,1-3-2-15,3-7 1 0,4-2 0 16,2-2-1-16,1-3 0 0,0-1 0 15,0 1-1-15,3-4 1 0,0 0-1 16,0 0 1-16,0 1 1 0,0-1 3 0,6 0-1 16,11 0-3-16,5-1-7 0,13-5-19 15,-5-2-27-15,7 2-45 16,-3-1-31-16</inkml:trace>
  <inkml:trace contextRef="#ctx0" brushRef="#br0" timeOffset="100008.8004">5032 6724 390 0,'0'0'56'0,"0"0"0"16,0 0-14-16,0 0-16 0,0 0-14 15,0 0-6-15,0 0-2 0,0 0-2 0,0 0 0 16,0 0 0-16,69-7-3 0,-31-3-1 16,1 3-1-16,4-1-4 0,-1 1-1 15,-1 1-2-15,-1 2-10 0,-2 1-9 16,-5 1-23-16,2 2-38 0,-12-2-24 15,-4 2-13-15</inkml:trace>
  <inkml:trace contextRef="#ctx0" brushRef="#br0" timeOffset="100275.7656">5178 6528 359 0,'0'0'78'0,"0"0"-18"0,0 0-14 0,0 0-19 16,0 0-11-16,0 0-11 0,0 0-4 15,0 0-5-15,0 0 2 16,-4-17-1-16,4 24 5 0,4 8 4 0,6 8-3 16,2 4 2-16,-2 5-3 0,1 3-1 15,-2 3 1-15,1 4-3 0,-2 5-2 16,-3 5-1-16,-2 3 2 0,-3 2-4 15,0-2 1-15,0-6-17 0,0-6-62 16,0-6-108-16,0-5-77 0</inkml:trace>
  <inkml:trace contextRef="#ctx0" brushRef="#br0" timeOffset="107268.1164">5797 6534 383 0,'0'0'59'0,"0"0"-9"0,0 0-14 15,0 0-13-15,0 0-9 0,0 0-4 16,0 0-4-16,0 0-1 0,0 0-3 15,-15-66-1-15,15 66-2 0,-1-2-2 16,1 2-3-16,0-1-3 0,0-1 0 16,0-2 0-16,6-5 1 0,7 2 3 0,4 0-3 15,3 0 1-15,-5 6 1 0,2 0 1 16,5 1 2-16,-2 0 2 16,6 2-2-16,-7 7 1 0,0-2-1 15,-2 4 0-15,-4 1 0 0,-1 1 1 0,-1 1 1 16,-5 2 0-16,-3 4 5 0,-3 2-4 15,0 2 5-15,-6-1-3 0,-3 2-1 16,-5-2 1-16,2-1 0 0,-2-4 2 16,4-6-1-16,1-2 0 0,4-3 4 15,2-4 2-15,0-1 5 0,3-2 1 0,-2 0 2 16,-2 0-2-16,-2 0-6 0,2-4-2 16,-2-2-3-16,3-6-1 0,3-5-2 15,0-1 0-15,7-7 0 0,2 5 0 16,0 0 1-16,-1 0-2 0,2 1-4 15,-2 3 5-15,-1 2-5 0,0 1 3 16,-3 6 1-16,1-1-1 0,1-2 0 16,-5 1 0-16,5 0-1 0,-2 2-1 15,0-1-1-15,1 1 0 0,-1-1 0 16,-1 2 1-16,4-2 1 0,-5 5 1 0,1 0 1 16,-3 3 0-16,0-2 0 0,0 2-1 15,1-1 0-15,1 0 0 0,-1-2 0 16,2 3-2-16,-3-1-1 0,1 1 1 15,-1 0-1-15,0 0 3 0,2 0 2 16,-2 1 2-16,-2 12-1 0,-6 4 1 0,-1 3-3 16,0 1 1-16,-1-1 5 0,3-1-6 15,1 3 5-15,2-7-5 0,1 1-2 16,3 1 1-16,0-5-1 16,0 6 1-16,0-3-3 0,3-5 3 0,4 4-2 15,3-6-1-15,-1-1 0 0,4-1-3 16,-4-5-11-16,2-1-7 0,7 0-7 15,0-3-22-15,7-8-13 0,4-2-27 16,-2-4-54-16</inkml:trace>
  <inkml:trace contextRef="#ctx0" brushRef="#br0" timeOffset="107686.7782">6083 6181 389 0,'0'0'54'0,"0"0"-9"0,0 0-14 16,0 0-13-16,0 0-11 0,0 0-8 15,0 0-3-15,-17-79 0 0,26 66-2 16,2 5 2-16,-1-2-3 0,2 5-1 15,-2 1-5-15,-6 3 3 0,5-2 0 16,-2 3 6-16,5-2 3 0,-2 2 0 16,0 0 0-16,6 0 0 0,-3 6-1 15,4 3 0-15,-8-1-1 0,0 2 4 16,-2 6-1-16,-4 0 2 0,-2 6 1 0,-1 1-3 16,0 1 2-16,-3-1-1 0,-1 2 1 15,-3-5 0-15,4-3 2 0,-3-2-1 16,6-3 1-16,-3-1-1 0,0 1-2 15,2-8 1-15,1 2-1 0,0-6 1 16,0 0-2-16,0 0 0 0,0 3 3 0,0-1-1 16,7 3-1-16,9-4-9 0,-3-1-9 15,7 0-46-15,2-3-45 16,-6 0-58-16</inkml:trace>
  <inkml:trace contextRef="#ctx0" brushRef="#br0" timeOffset="108256.1318">5755 7014 524 0,'0'0'50'0,"0"0"-10"0,0 0-12 16,0 0-10-16,0 0-8 0,0 0-8 0,0 0-4 16,0 0-1-16,0 0 0 0,0 0-1 15,15-31 5-15,12 23-1 0,8 1 0 16,5 3 0-16,2-4-6 16,0 3 1-16,1-3 2 0,-2 0-1 0,2-1 1 15,-1 0-4-15,0-2-9 0,-2 4-14 16,-2-1-24-16,-3 3-34 0,-5 1-41 15,-1 4-51-15</inkml:trace>
  <inkml:trace contextRef="#ctx0" brushRef="#br0" timeOffset="108936.4457">5963 7258 503 0,'0'0'44'0,"0"0"-11"16,0 0-11-16,0 0-11 0,0 0-10 16,0 0-6-16,0 0-3 0,0 0 2 15,0 0 2-15,0 0 3 0,-29 10 0 16,26 1-1-16,-1 0-2 0,4 0 1 15,0-1 1-15,0 0 0 0,4-1 2 0,2-1-1 16,0-3 1-16,6-2 1 16,3-1-1-16,0-2 1 0,8-2-1 15,-3-6 1-15,-2-3-1 0,-1-1 2 16,-1 0-1-16,-2 0 4 0,-6 7 3 0,-1 0 2 16,-4 2 5-16,1 0 0 0,-1 2-2 15,-3 1 0-15,0 0-1 0,0 0-4 16,1 0 0-16,-1 0-3 0,2 0-2 15,-2-2 0-15,0 2-1 0,1-1-1 16,-1 1-1-16,0 0 1 0,2-3-1 0,-2 3 0 16,0 0 0-16,1 0-1 0,-1 0-1 15,0 0-2-15,0 0 1 0,2 0-1 16,-1 0 0-16,5 11 2 16,0 6 0-16,2 5 2 0,-2 0 0 0,0 6-1 15,-3 0 1-15,0 4-2 0,-2 2 3 16,-1 2-3-16,0 2 1 0,0-2 0 15,-1-2-2-15,-2-5 0 0,-3-3 2 16,3-9 0-16,0-1 2 0,0-6 0 16,2-3-1-16,-5 2 0 0,5-5 2 0,-1 0 0 15,1 0 3-15,1-4 1 0,-2 0-1 16,2 0-1-16,-4 0-2 0,-2 0 0 16,-1-3 0-16,-6-7 0 0,7-5-1 15,-3-4 0-15,2-4-1 0,7-3 0 16,0-3-1-16,0-2 1 0,3-4-3 15,9 0 3-15,1 1-4 0,4 4 2 16,0 3-3-16,1 2-2 0,-1 6-4 16,-2 4-9-16,-3 4-7 0,0 2-32 15,-3 4-38-15,-5 2-50 0,8 3-70 0</inkml:trace>
  <inkml:trace contextRef="#ctx0" brushRef="#br0" timeOffset="109387.5465">6403 7135 480 0,'0'0'66'0,"0"0"-20"16,0 0-13-16,0 0-11 0,0 0-9 0,0 0-6 16,0 0-3-16,0 0-3 15,0 0-2-15,0 0-2 0,-9-47-2 16,9 43-1-16,4-3 1 0,2 0 0 16,3 4 0-16,10 1-1 0,-5 2 2 0,2 0 0 15,-3 3 3-15,0 6 1 0,-6-3 0 16,4 2-3-16,-4 5 3 0,-2-6-1 15,0 10 2-15,-5 1 4 0,0 2-1 16,-10 7 2-16,0-3-5 0,-5 0 0 16,4-2-1-16,2-7 0 0,0-2 0 0,1 2 1 15,3-8 0-15,1 2-3 0,1 0 2 16,3-2-1-16,0 1 1 0,0 6 2 16,3-6-2-16,11 4 1 15,4-6 1-15,9-3 0 0,8-3 0 0,11 0-3 16,8-6-4-16,5-5-14 0,9-1-44 15,0 0-110-15,0 0-114 0</inkml:trace>
  <inkml:trace contextRef="#ctx0" brushRef="#br0" timeOffset="111323.2911">4459 6438 59 0,'0'0'22'15,"0"0"2"-15,0 0 3 0,0 0 4 16,0 0 2-16,0 0 4 0,0 0-1 16,0 0-3-16,0 0-5 0,0 0-8 15,2-15-3-15,-2 15-4 0,0-1-2 16,0 1-2-16,0-1-1 0,0 1-2 0,0-3 0 16,0 3-1-16,0-1 0 0,0 1 1 15,0 0-1-15,0-1 4 0,0 1 1 16,0 0 3-16,0-1 2 0,1 1-2 15,-1-2-2-15,2 2-1 0,-1-2-3 16,-1 2 0-16,3-1-3 0,3 0-1 0,0-1-3 16,-1 1-1-16,1 1-1 0,-3 0-1 15,3 0-1-15,4 0 3 0,4 9-1 16,-2 1 2-16,5 6 1 16,-2 4 0-16,-1 2 3 0,-5 2 3 0,1 3-4 15,-3 2 4-15,-1 1-5 0,-3 1-3 16,0-1 2-16,-2-1-2 0,1-3 1 15,-1 0-1-15,1-9-1 0,-1 2-1 16,-1 1 0-16,2 0 0 0,-2 5-2 16,1-2-3-16,-1-1-3 0,0 0-9 0,0 3-12 15,0-2-17-15,0 0-19 0,0-1-16 16,0 0-16-16,0 1-41 0</inkml:trace>
  <inkml:trace contextRef="#ctx0" brushRef="#br0" timeOffset="111906.8095">3762 6292 227 0,'0'0'33'0,"0"0"-14"15,0 0-12-15,0 0-1 0,0 0-3 16,0 0 7-16,0 0 4 0,0 0 2 16,0 0 1-16,-17 31 2 0,7-11-6 0,4 4 3 15,2 2-1-15,-2 2 0 0,0 4-2 16,2 1-1-16,4 3 0 0,-3 3-3 16,3 4-1-16,0 0-2 0,3 0-4 15,4 2-3-15,-1 2-1 0,1 2-1 16,2-1-2-16,2 2 2 0,2-1-3 15,3-3-1-15,0-5-13 0,3 0-19 16,0-7-32-16,4-2-45 0,3-5-103 16</inkml:trace>
  <inkml:trace contextRef="#ctx0" brushRef="#br0" timeOffset="113039.8612">7123 6690 157 0,'0'0'39'0,"0"0"3"16,0 0-6-16,0 0-2 0,0 0-4 15,0 0-3-15,0 0 4 0,0 0-4 16,0 0-1-16,0 0-5 0,-7-66-5 0,4 58-7 16,0 4-2-16,-3-2-6 0,2 4-4 15,-2-2-2-15,-4 4-2 16,0 0 1-16,-9 0 2 0,-1 9 2 16,4 0 2-16,-3 5-1 0,3-1-1 0,-1 2 1 15,4 2-1-15,1 0 1 0,5-5-2 16,1 2 0-16,3-5 0 0,3 3 0 15,-1 0-1-15,1-1 2 0,1 4-3 16,2-6-4-16,6 2-6 0,-3-7-4 16,5-3 12-16,5 1 8 0,3-2 8 0,5-3 6 15,-3-8-5-15,2-1-5 0,0-3 0 16,0-3 2-16,-4 0-2 0,0-4 1 16,-3 3 6-16,-2-2 0 0,-4 1 0 15,2-2 2-15,-8 1-4 0,2 0 1 16,-5-2-5-16,-1 1 2 0,0-1-7 15,-4-1 1-15,1 1 3 0,-1 4-3 16,-2 4 3-16,2-1 0 0,1 8 2 16,0 2 0-16,3 1 0 0,0 5-3 15,-3-1-3-15,3 1-3 0,0-2-6 0,0 1 0 16,0 1-1-16,0 0 3 0,0 0 4 16,0 14 2-16,3 6 0 0,6 10 1 15,-1 1 4-15,4 2-5 0,-2 3 4 16,0-2-6-16,0 1 0 0,-1-1-1 15,1-2-3-15,-1-4-2 0,-2-1-6 16,-1-8-1-16,1-2-14 0,-3-2-26 16,-1-6-31-16,0 2-51 0</inkml:trace>
  <inkml:trace contextRef="#ctx0" brushRef="#br0" timeOffset="113655.8003">7362 6670 271 0,'0'0'56'0,"0"0"-9"0,0 0-13 16,0 0-13-16,0 0-9 16,0 0-6-16,0 0-4 0,0 0-1 0,0 0-2 15,0 0-2-15,37-63-3 0,-32 62 0 16,3-1-1-16,-1 2-1 0,2 0 0 15,5 2 0-15,-2 4 1 0,0 4 1 16,-1 3 4-16,-2 0 1 0,-2 2 0 16,-2-3 1-16,0 3 0 0,-3 1 0 0,-1-4 0 15,-1 5 1-15,3-7 2 0,-3 1-1 16,0 0 2-16,0-7-2 0,0 2 0 16,0-6 3-16,0 0 2 15,0 0 3-15,0 0 4 0,0 0 6 0,0 2 4 16,0-1 5-16,0 1 1 0,0 0-4 15,0-1-3-15,0-1-7 0,-3 0-5 16,3 0-5-16,0-1 0 0,0-12-4 16,0-4 2-16,3-5-2 0,3 0-2 15,0 0 1-15,1 1 0 0,4-1 1 0,-2 1-2 16,0 1 2-16,1 2 0 0,-3 4-4 16,-1-1 3-16,-3 6-5 0,0-1 4 15,1 0 1-15,-1 5-1 0,-2 0 1 16,-1 5-1-16,0 0-1 0,0 0 0 15,0-2-2-15,2 1-3 0,-2-1-1 0,0 2-1 16,1-2-3-16,-1 2 4 16,0 0 2-16,0 0 4 0,0 11 5 15,-7 7-3-15,0 3 3 0,0 3-4 16,-1-3 0-16,0 1 0 0,2-2-1 0,3-3 1 16,0-2-1-16,3-3-2 0,0-1-2 15,0 6-1-15,6-7-2 0,5 4-2 16,4-6 2-16,5-6-3 0,6-2-4 15,4 0-11-15,1-7-22 0,2-4-21 16,-1-1-32-16,1 0-25 0,-1-3-35 0</inkml:trace>
  <inkml:trace contextRef="#ctx0" brushRef="#br0" timeOffset="113919.1926">7746 6361 488 0,'0'0'32'0,"0"0"-12"0,0 0-13 15,0 0-4-15,0 0-3 0,0 0-2 16,0 0 5-16,0 0-2 0,0 0 1 16,84 23-1-16,-55-3-1 15,-3 3 0-15,0 3 1 0,0 4 4 0,-4 5-5 16,-2 3 2-16,-3 4-4 0,-5 3-2 15,-5 6 1-15,-5 2-1 0,-2 3 1 16,-12 3-2-16,-5 2-4 0,-8 0-22 16,-7-2-39-16,-11-5-65 0,-2-2-119 15</inkml:trace>
  <inkml:trace contextRef="#ctx0" brushRef="#br0" timeOffset="114287.5862">7029 6285 427 0,'0'0'44'0,"0"0"-12"0,0 0-18 16,0 0-12-16,0 0-4 0,0 0-1 0,-94 4 3 16,75 20 1-16,0 8 2 0,1 2-2 15,2 5 3-15,1 4 1 0,4 2-4 16,3 2 8-16,0 0-5 16,5-2 2-16,3 0 0 0,0 0-5 0,0-3 1 15,11-1-3-15,-2-1 2 0,4-2-3 16,3-1 1-16,3-5-3 0,0-1-4 15,5-3 3-15,2-5-4 0,3-2-8 16,1-3-15-16,1-3-34 0,2-5-54 16,-1-4-76-16</inkml:trace>
  <inkml:trace contextRef="#ctx0" brushRef="#br0" timeOffset="114678.919">7923 6253 525 0,'0'0'28'0,"0"0"-6"0,0 0-7 15,0 0-9-15,27-80-4 0,-14 67-5 16,2 0-2-16,2 2 1 0,0 3 0 15,-2 1 1-15,-2 4-2 0,1 3 0 0,1 0-1 16,2 7 2-16,-5 6 1 16,-4 5 1-16,-3 7 2 0,-2 2 1 15,-3 5 0-15,0 0 1 0,-5 0 1 16,-2-2-3-16,3-3 2 0,-2 0 0 0,1-11 1 16,1 1-2-16,3-9 1 0,-2-3-1 15,3 6 0-15,0-6 0 0,0 1 0 16,0 4-1-16,0-5 1 0,0 2 0 15,8 4 1-15,4-5 0 0,3 2-1 16,3-4 2-16,4-1-6 0,2-2 1 0,1-1-5 16,3 0-9-16,1 0-27 15,-2 0-61-15,5 0-124 0</inkml:trace>
  <inkml:trace contextRef="#ctx0" brushRef="#br0" timeOffset="115296.9738">2037 8714 523 0,'0'0'48'16,"0"0"-6"-16,0 0-11 0,0 0-10 16,0 0-10-16,0 0-7 0,0 0-4 0,0 0 0 15,0 0-2-15,6-39 1 0,20 27 1 16,3 3-2-16,6 2 2 0,1 2 0 15,4-2-4-15,1 4-4 0,-5-2-5 16,0 4-6-16,-4 1-22 0,-6 0-25 16,0 0-42-16,-9 3-54 0,-11 8-82 0</inkml:trace>
  <inkml:trace contextRef="#ctx0" brushRef="#br0" timeOffset="115484.1497">1927 9004 410 0,'0'0'57'16,"0"0"-5"-16,0 0-8 0,0 0-13 15,0 0-15-15,94-18-8 0,-65 10-4 0,-1 2-2 16,5-1-2-16,3 0-2 0,6 2-5 16,10 0-10-16,4 2-23 0,1 0-61 15,4 3-81-15,-2 0-83 16</inkml:trace>
  <inkml:trace contextRef="#ctx0" brushRef="#br0" timeOffset="117627.9323">4241 8710 470 0,'0'0'37'0,"0"0"-6"0,0 0-10 15,0 0-8-15,0 0-8 0,0 0-6 16,0 0-6-16,0 0 0 0,0 0 1 16,0 0 2-16,-7-31 3 0,17 37 0 15,0 6-2-15,9 6 2 0,-5 2-1 16,2 2 1-16,-1 0 1 0,0 1 0 0,0-1-1 16,1-3-1-16,-9-6-1 0,5-3-1 15,-5-4 0-15,-4-3 1 0,-2 0 1 16,-1-3 3-16,0 0 2 0,0 0 0 15,3 1 4-15,-3-1 2 0,3 0 3 16,-3 2 2-16,0-2 5 0,3 0 1 0,-3 2 3 16,1-2 0-16,-1 0-7 0,2-4-6 15,-2-11-6-15,1-6-4 0,-1-8 2 16,2 0 1-16,-1-2-2 16,-1-1-1-16,2-5 0 0,-1-3-1 0,-1-2-3 15,2 2 3-15,-1-3-4 0,-1 2 4 16,0 1 0-16,4 2 0 0,-4 2 1 15,0 1-1-15,0 5 3 0,0 8-3 16,0 1 2-16,0 9-1 0,0 6 1 16,0 0-1-16,0 6 1 0,-4-2-2 0,4 2 0 15,0-1 0-15,0-1-1 0,0 1 0 16,0-1 0-16,0 1 0 0,-1-1 0 16,1 1-1-16,0 0 1 15,0-1 0-15,-2 0 2 0,2 1 0 0,0-1-2 16,0 2 4-16,0-1-2 0,0 1 0 15,0-2 0-15,0 2 0 0,0-2-2 16,0 2 2-16,0 0-1 0,0 0 1 16,0 0 0-16,0 0 0 0,0 0-3 15,2 7 4-15,9 3-1 0,2 4 2 0,9-3 1 16,4-4-2-16,4-1 0 0,8-4-1 16,5-2 0-16,9 0 1 0,6 0-3 15,4-5-1-15,5-1 3 0,4 0-1 16,5-2 2-16,1 1 1 0,5 1-2 15,-4 0-2-15,-4 0 1 0,0-1-1 0,-2 3 0 16,-1 0-5-16,-3-1-1 16,-1 2 1-16,2-1 0 0,-3 1 5 15,1-4 4-15,1 1-4 0,-1-1 1 16,-4 0-1-16,-2 2-3 0,0-2 0 0,-5 1-3 16,-1 2-1-16,-3-1-1 0,-3 2-6 15,-1 0-12-15,-6 2-9 0,-3 1-8 16,-3 0-20-16,-13 0-14 0,0 4-24 15,-11 1-74-15</inkml:trace>
  <inkml:trace contextRef="#ctx0" brushRef="#br0" timeOffset="120079.9241">4896 8896 370 0,'0'0'50'0,"0"0"-13"0,0 0-14 16,0 0-8-16,0 0-4 15,0 0-4-15,0 0-2 0,0 0 0 16,0 0-3-16,0 0 1 0,0-62-3 16,0 62-2-16,0-2 0 0,0 1-2 0,0-1 1 15,0 1-1-15,0 1 2 0,0-2 0 16,0 2 0-16,0-1 0 0,0 0 1 15,0-1 1-15,0 1 1 0,0-1 1 16,3-3 1-16,1 1-1 0,-2-2 0 16,1 4 2-16,-3 2 1 0,0-1-2 0,0 1 1 15,1-2-2-15,-1 2 1 0,2-2-1 16,-2 2-1-16,2-1-1 0,-2 1 1 16,0-2-2-16,2 2 0 15,-2-1 0-15,0 1 0 0,1-1-1 0,-1 1 2 16,0 0-1-16,0 0 0 0,0-2 1 15,0 2 0-15,0 0 0 0,0 0 0 16,0-1 0-16,3 1 0 0,-3 0 0 16,0 0-1-16,0 0 1 0,0 0-1 15,0 0 1-15,0 0 0 0,0 0 0 0,0-2 0 16,0 2 1-16,0 0 0 0,0 0 0 16,0 0 2-16,0-2 0 0,0 2 2 15,0 0 0-15,0 0 3 0,0 0 0 16,0-1 2-16,0 1-3 0,0 0-1 15,3-2-3-15,-3 2-2 0,0 0 0 0,0-1-1 16,0 1 0-16,0-2-1 16,0 2 0-16,3-2-1 0,-2 1-1 15,4-1-2-15,-1-3 3 0,6 0 1 16,3-2 1-16,-1 2 1 0,5-2-1 0,-4 2 0 16,0 0 0-16,-1 2 0 0,-8 2-2 15,6-3 0-15,-3 4-2 0,2 0-1 16,4 2 2-16,-4 8 0 0,1 1 1 15,-1 6 1-15,-2 1 1 0,-3 4 0 16,2 0 0-16,0 0-1 0,0 1 2 0,-2-8-1 16,0-1 0-16,-1-6 1 15,-3-3 0-15,3 0 3 0,-3-5 4 16,0 0 0-16,4 0 5 0,4-3 5 16,3-7 0-16,1-6-1 0,-5-4-5 0,4-3-10 15,-2-4-3-15,1-1 0 0,2 1 0 16,-2 3 4-16,-4 7 2 0,-2 6-2 15,-1 9 1-15,-3 2-2 0,0-2-1 16,0 2-2-16,2-1-4 0,-2 1-2 16,1-2 1-16,-1 2 1 0,4 0 2 0,2 5 1 15,0 4 0-15,1 6 1 0,4 0 1 16,-2 0 0-16,0 3 2 16,1 1-1-16,0 5-1 0,0-1 0 0,-1 2 1 15,-2 5 0-15,2-2 0 0,-5 3 0 16,-2-1-1-16,-1-1-2 0,-1-2 0 15,0-3-2-15,0-7 1 0,-1 1-2 16,-1-7 4-16,-1 0 1 0,-1 5 1 16,-2-7 1-16,-1 6 1 0,3-7 5 15,1-3-5-15,0-1 0 0,3-4 0 0,-3 0-5 16,3 0 4-16,-6 0-1 0,-1 0 2 16,-6 0-1-16,3 0-1 0,0-6 1 15,-2-5-2-15,5-1 1 16,-6-4-1-16,9-4 1 0,1-1-1 0,3-5 0 15,3-3-4-15,5-6 4 0,7 0-1 16,0-1 1-16,0 1 0 0,2 3 0 16,1 1-2-16,2 6 1 0,-1 2-2 15,0 6-4-15,-6 5-11 0,-5 6-20 16,1 3-25-16,-3 3-46 0,5 0-33 0,-1 0-110 16</inkml:trace>
  <inkml:trace contextRef="#ctx0" brushRef="#br0" timeOffset="120546.8535">5369 8565 449 0,'0'0'40'16,"0"0"-3"-16,0 0-10 0,0 0-11 0,0 0-14 15,0 0-4-15,29-80-2 0,-21 72 2 16,-2 3-2-16,-3 4-2 0,3 0-4 16,3 0-1-16,-1 1 3 15,5 2 0-15,3 8 1 0,-4 1 1 0,-2 0 0 16,1 3 1-16,-2 1 6 0,-3 2-3 15,1 1 6-15,0 2-4 0,-4-5 0 16,0 0 2-16,0-3-4 0,-3 1 2 16,0-2-3-16,0 3 0 0,0 3 1 15,-3-1 1-15,-7 4 3 0,0-1 5 0,0-4 1 16,-3 3-1-16,3-8-1 0,1 1-4 16,-1-3 2-16,9-5 0 0,-2 0 1 15,3-3 1-15,-2 0 0 0,2 0-3 16,0 0 2-16,0 0-4 0,0 0 1 15,10-5-1-15,12-4-3 0,8-3-1 16,8-2-5-16,4 1-4 0,0 2-13 16,4 3-8-16,-4 0-47 0,0 3-45 15,-2 3-95-15</inkml:trace>
  <inkml:trace contextRef="#ctx0" brushRef="#br0" timeOffset="120821.4029">5797 9040 506 0,'0'0'32'0,"0"0"-8"0,0 0-7 16,0 0-7-16,0 0-5 0,0 0-5 15,0 0 0-15,87-74 0 0,-63 66-4 16,2 3 0-16,0 0-3 0,-2 0-5 16,-3 2-2-16,-4 1 0 0,-2 0-2 0,4 0-17 15,-6 2-32-15,-3 0-40 0,4 0-25 16,-8 0-35-16</inkml:trace>
  <inkml:trace contextRef="#ctx0" brushRef="#br0" timeOffset="121063.1357">5914 8869 471 0,'0'0'66'0,"0"0"-24"16,0 0-11-16,0 0-14 0,0 0-5 16,0 0-5-16,0 0-2 0,0 0-3 15,0 0-2-15,0 0 0 0,-20-5 1 16,20 17 0-16,7 6 1 0,0 9-2 15,2-2 0-15,0 4-1 0,-2 2 1 16,-3 1-2-16,2-1 0 0,-2 1-3 16,-1-1 1-16,0-3 0 0,0 1-14 15,1-4-18-15,-1-1-39 0,0-7-61 16,6-3-64-16</inkml:trace>
  <inkml:trace contextRef="#ctx0" brushRef="#br0" timeOffset="121680.3473">6195 8924 597 0,'0'0'41'0,"0"0"-9"15,0 0-12-15,0 0-8 0,0 0-3 16,-2-84-5-16,5 69-2 0,3 3-2 15,5-4-2-15,1 3-1 0,-3 5-1 16,2 1-3-16,-2 4-1 0,-5 1-1 16,6 2 0-16,0 0 1 0,2 5 1 0,5 3-1 15,-5 5 3-15,-3 1 1 0,-1 4 2 16,-2 3 1-16,-3 3 1 0,-3 2-2 16,0 0 1-16,-3 0 0 0,-3-3 1 15,-2-2-1-15,2-6 3 0,-1 0-2 16,2-6 1-16,1-1 0 0,-2 1 0 15,2-6 0-15,4 2 0 0,0-5 0 16,0 0 1-16,0 0 1 0,0 0 1 16,0 0 0-16,0 0-2 0,0 0 0 15,0 0-2-15,0-11-2 0,11-4 1 0,1-8 2 16,2-1-2-16,1-2 2 0,2-2 1 16,-2 1 1-16,-1 2-2 0,-1 0 1 15,-1 4-1-15,1 0 0 0,-3 3 0 16,-1-1 1-16,-1 6 1 0,-5 5 0 15,0 1 0-15,0 4-1 0,-2-2 0 0,2 2-2 16,-3 3 0-16,0-2-2 16,0 2-2-16,0 0 0 0,2 0 1 15,-2 0 0-15,0 10 3 0,-3 5 0 16,-3 6-1-16,0-2-2 0,2 3 2 0,-2-2-2 16,3-5 3-16,2 1-2 0,-2-5 1 15,3 1-1-15,0 2 1 0,0-4-1 16,0 2 0-16,0 0 0 0,3 3-2 15,3-3 1-15,5 3 1 0,5-5 1 16,3-2 2-16,2-2-6 0,1-3-10 0,1-3-15 16,2 0-28-16,-5 0-39 15,2-4-36-15,-2-6-33 0</inkml:trace>
  <inkml:trace contextRef="#ctx0" brushRef="#br0" timeOffset="122088.1563">6615 8438 408 0,'0'0'48'0,"0"0"-13"0,0 0-11 16,0 0-11-16,0 0-8 0,0 0-1 0,0 0-3 15,0 0-2-15,9-79-3 16,-6 77 0-16,0-1-2 0,8 3-1 16,-2 0 1-16,1 5-2 0,6 7 4 15,-4 0 3-15,-1 5 1 0,-2 0 1 0,0 1-1 16,-5 1 0-16,3 1 3 0,-3 2-1 16,-4-3 4-16,0 4-3 0,0-1 2 15,-1-6-2-15,-6 1 0 16,4-7-1-16,2 1-1 0,-4 0 1 0,4-7-2 15,-2 5 1-15,1-4 0 0,1-1 1 16,-1 1-2-16,2-5 0 0,-1 0-2 16,1 0 0-16,0 1 0 0,0 0 1 15,0 2 0-15,0 0 1 0,1 0 0 16,10-1-5-16,6 0-7 0,3-2-12 0,6 0-30 16,3-6-41-16,0-3-77 0</inkml:trace>
  <inkml:trace contextRef="#ctx0" brushRef="#br0" timeOffset="123535.6146">4640 9565 215 0,'0'0'62'0,"0"0"-6"15,0 0-14-15,0 0-12 0,0 0-14 16,0 0-8-16,0 0-13 0,0 0 1 15,0 0 1-15,0 0 5 0,-7-11 8 16,17 14-3-16,3 7-3 0,6 2-1 16,5-1 3-16,5 1 18 0,9-3 7 15,8-3 2-15,12-4-6 0,9-2-15 0,6-3-2 16,4-6-2-16,5-2-3 0,-2-1-1 16,2 2-1-16,2-2-1 0,1 2-2 15,1 1-4-15,1 3-4 0,-1 0-1 16,-2 4-11-16,-1 1 4 0,-1 1 2 15,0 0-4-15,0 0-3 0,-3-2-22 16,-4 1-33-16,-3-2-17 0,-8 3-12 16,-8-2-17-16</inkml:trace>
  <inkml:trace contextRef="#ctx0" brushRef="#br0" timeOffset="124644.0197">5542 9968 425 0,'0'0'57'0,"0"0"-14"15,0 0-15-15,0 0-10 0,0 0-7 16,0 0-4-16,0 0-4 0,0 0-1 0,0 0-7 16,0 0-2-16,0-12-1 0,0 11-4 15,-1 1 0-15,1-2 0 0,0 2 4 16,0 0 6-16,0 0 2 16,0 4 3-16,0 7-2 0,0 1 2 0,0-2-2 15,0 1 0-15,0-6-1 0,0 4 0 16,1-5 0-16,1 1 1 0,2 3 1 15,-1-5 1-15,3-1 2 0,4 1 1 16,2-3 1-16,5 0-3 0,-1-3 3 16,4-4 0-16,0-4 0 0,2-2-2 0,0-4 2 15,2 1-2-15,-2-1 5 0,-6 6 0 16,-6 3 0-16,-3 3-1 0,-4 2 0 16,1-1-2-16,-1 2 1 15,-3 2 0-15,0 0-1 0,0 0-1 0,2 0 0 16,-2 0-3-16,1 0-2 0,-1-2-2 15,0 2-1-15,2 0-1 0,-2 0-3 16,0 0-1-16,1 0 1 0,1 0 2 16,-1 9 2-16,5 8 3 0,1 4-2 15,-3 1 2-15,2 6-3 0,-3 1 3 0,0 5-2 16,3 3 1-16,-3 3-4 0,0 2 3 16,1 1-2-16,-1-3 1 0,1 0-1 15,-1-3 1-15,1-5-1 0,-2-10 0 16,-1 0-4-16,1-11 1 0,-2-4-2 15,0 5 3-15,0-7 3 0,0 3 3 16,-6 5 2-16,-6-4 1 0,-8 1 1 16,8-3 1-16,-6-4-2 0,-1-2 0 15,3-1 0-15,-6-1 0 0,6-7-1 16,-1-3 0-16,5-4 0 0,1-3-2 0,7-4 1 16,1-5-2-16,3-1 4 0,0-6 1 15,7-2-8-15,10-7-1 0,6-5-5 16,5-1-2-16,5 0 6 0,3 6-12 15,2 6-16-15,-2 7-38 0,2 4-65 16,-4 4-131-16</inkml:trace>
  <inkml:trace contextRef="#ctx0" brushRef="#br0" timeOffset="125702.9043">7464 9043 218 0,'0'0'54'0,"0"0"-16"0,0 0-12 0,0 0-9 15,0 0 0-15,0 0-1 0,0 0 1 16,0 0-3-16,0 0 1 0,10-57 1 15,-10 51-2-15,0 0-3 0,0 1-3 16,0 5-2-16,0-4-5 0,-1 0-3 16,-2 0-3-16,-7 0 0 0,7 4-1 0,-7 0 1 15,-6 0-2-15,4 4 1 0,-3 7 2 16,0 1 2-16,3 1 3 0,-2 2-1 16,4 2 1-16,-3-2-1 15,7-2-1-15,-1 1-1 0,1-3 2 0,3 0-2 16,-4 3 1-16,4-5 0 0,2-4-1 15,-1 5 0-15,2-5 2 0,0 3 0 16,3 0 3-16,7-3 0 0,-1 2 0 16,4-7 1-16,7 0-1 0,0 0 2 15,4-9 3-15,-1 0 2 0,-3 0 4 0,-4-3 2 16,0 1 0-16,-3-6-1 0,0 1 1 16,-2-3 3-16,-2 0 1 0,1-2-5 15,-3-2-3-15,-1-1-6 0,0-4-2 16,-3 3 3-16,-3-1-2 0,0 0 2 15,0 3-2-15,0 5 2 0,0 1-1 16,0 5 1-16,0 0-2 0,-3 0-1 16,3 6-2-16,0 0-2 0,0 6 0 15,-3-2 0-15,3 2-1 0,0-1-2 16,0-2-1-16,0 3-1 0,0-2 0 0,0 0-1 16,0 2-1-16,0-1 3 0,0 1 2 15,0 5 0-15,3 11 1 0,7 8 0 16,-3 4 0-16,-1 4 1 0,3 3 0 15,-1 2-1-15,-2 0 1 0,-3 1-3 16,3-3-3-16,-2-2-4 0,1-4 3 0,0-2-5 16,-2-8 1-16,0-3-5 0,0-5-20 15,0 0-12-15,1-3-13 16,-2-3-26-16,-1 0-13 0,-1-5-8 16,0 0-12-16</inkml:trace>
  <inkml:trace contextRef="#ctx0" brushRef="#br0" timeOffset="126305.1435">7764 9001 383 0,'0'0'64'15,"0"0"-14"-15,0 0-16 0,0 0-11 16,18-85-6-16,-15 76-1 0,-1 5-4 16,-1-6-3-16,2 7-8 0,0 0-4 15,0 0-6-15,-3 3 0 0,4-1-1 16,1-1 0-16,3 2 0 0,8 0 3 15,0 6 1-15,0 8 1 0,3 4 2 16,-6 2-2-16,1 2 1 0,-4 2 2 16,-1-1 0-16,-2 2 1 0,-1-1 1 15,-3-6 0-15,-2 0 0 0,-1-1 1 0,0-5 0 16,0 4 2-16,0-7 1 0,-1-5 0 16,-1 1 2-16,2-5 3 0,0 0 2 15,0 0 4-15,0 0-1 16,-1 0 1-16,-2 0-6 0,3 0 1 0,-3 1-1 15,0-1-2-15,-2 0 0 0,2-1-1 16,-2-7 0-16,4 4 1 0,-2-1 0 16,3-7-2-16,0 0 1 0,0-6-5 15,4-7-4-15,7 0-1 0,3-3 0 16,2-1 1-16,1 0 2 0,0 1-1 0,-2 1 0 16,-2 2 0-16,-3 4 2 0,-1 7 0 15,-2 0 3-15,-4 7-2 0,1-1-1 16,0-1 0-16,-2 5 0 0,-1 1 2 15,-1 3-2-15,0-2-1 0,0 2-1 16,0-2-2-16,2 2-2 0,-2-1 1 0,0 1 1 16,0 0 2-16,-9 5 1 15,-1 7-1-15,0 6 2 0,0 0-1 0,1 2-1 16,2 0 2-16,1 1-2 16,2 0 2-16,2-6 0 0,1 4 0 0,1 1 0 15,0-1 0-15,1 5 0 0,4-2-1 16,-1-5 0-16,3-6-1 0,1 1 0 15,0-2 0-15,-2-3-2 0,1-1-1 16,1-1-2-16,-3-4-5 0,-1 1-8 16,5 1-16-16,-3-3-28 0,8 0-28 0,5 0-28 15,0-2-35-15</inkml:trace>
  <inkml:trace contextRef="#ctx0" brushRef="#br0" timeOffset="126488.8754">8420 8898 390 0,'0'0'60'0,"0"0"-15"0,0 0-18 16,0 0-20-16,0 0-11 0,0 0-5 15,0 0-5-15,0 0-29 0,0 0-78 16,-29 44-133-16</inkml:trace>
  <inkml:trace contextRef="#ctx0" brushRef="#br0" timeOffset="127181.0737">2993 10954 528 0,'0'0'45'16,"0"0"-12"-16,0 0-15 0,0 0-10 0,0 0-8 16,0 0-1-16,0 0-3 0,0 0-1 15,0 0 6-15,0 0 1 0,81-30 4 16,-46 23 0-16,4-2-4 0,1 0-2 15,-1 1-3-15,-1 0 0 0,-3 4-3 16,-5-1-1-16,0 2-4 0,-11 1-8 0,0 2-23 16,-6 0-33-16,-7 0-34 0,1 0-27 15,-1 5-43-15</inkml:trace>
  <inkml:trace contextRef="#ctx0" brushRef="#br0" timeOffset="127365.1223">2970 11178 326 0,'0'0'60'16,"0"0"2"-16,0 0-3 0,0 0-9 0,0 0-13 15,0 0-9-15,0 0-11 0,0 0-7 16,0 0-4-16,101 6-3 0,-65-11-1 16,5-1-5-16,2 0-4 15,-1 0-7-15,2 2-20 0,0 1-29 0,0 3-49 16,3 0-94-16</inkml:trace>
  <inkml:trace contextRef="#ctx0" brushRef="#br0" timeOffset="132802.9033">5080 10698 249 0,'0'0'60'0,"0"0"-13"15,0 0-12-15,0 0-7 0,0 0-6 0,0 0 0 16,0 0-2-16,0 0-3 0,0 0-6 16,-11-29-5-16,11 28-5 0,0-1-5 15,0 1-1-15,0-1-3 0,0 1 2 16,3-3 6-16,6 3-2 0,10-1 0 15,-3 2 0-15,4 2 1 0,-1 4-1 16,1 5 0-16,-3 1-1 0,-2 0-5 16,2 3 2-16,-4 0 1 0,-2 3 2 15,0-2 4-15,-2 2 2 0,-2-1-1 16,-4-6-1-16,2 4 1 0,-2-5 0 0,-3-6 1 16,2 9 1-16,-2-7-2 0,0 6 0 15,0 0 0-15,0-1 1 0,-2-1 1 16,1-5-1-16,-1 0 2 0,2-5 0 15,-2 0-1-15,2 0 2 0,-3 1-1 16,3 1 2-16,-3-2 0 0,3 0 1 0,-6 0-1 16,2 0 1-16,-5-6-1 15,1-6 0-15,2-4-1 0,1 1-2 16,2-3 0-16,3-3 0 0,0 1-1 16,0-7 1-16,2 2-3 0,4 1 1 0,1 1-2 15,4-1-2-15,1 1 1 0,4 2-4 16,-3 1 1-16,0 2-3 0,0 1-6 15,-1 2 4-15,-4 4-7 0,4 2 0 16,-5 3-1-16,4 2-1 0,4-1 2 16,-5 4 1-16,9-3-28 0,1 4-41 0,-4 0-34 15,4 2-66-15</inkml:trace>
  <inkml:trace contextRef="#ctx0" brushRef="#br0" timeOffset="133425.0088">4808 11182 437 0,'0'0'56'0,"0"0"-16"0,0 0-12 16,0 0-11-16,0 0-6 0,0 0-4 16,0 0-2-16,0 0-3 0,0 0-3 0,0 0-1 15,-9-10 2-15,9 10 4 0,3 0 3 16,16 0 1-16,4 0 0 0,9 0-8 16,1 0 2-16,3-2 0 0,0 1-1 15,6-4 2-15,7 1 0 0,5-2 0 16,7-4-2-16,5 1 0 0,2 0-4 15,2 0-2-15,-4 2-3 0,-4 4-4 16,-1-1-6-16,-3 4-10 0,-2 0-16 16,-1 0-29-16,-1 0-36 0,-1 0-28 15,-1 0-56-15</inkml:trace>
  <inkml:trace contextRef="#ctx0" brushRef="#br0" timeOffset="134367.2453">5230 11322 280 0,'0'0'53'0,"0"0"-8"0,0 0-7 16,0 0-7-16,0 0-3 15,0 0-8-15,0 0-3 0,0 0-6 0,0 0-6 16,0 0-5-16,-9-36-8 0,9 34 1 15,0 2-1-15,-2-2 4 0,2 2 1 16,0 0 5-16,-3 2-2 0,1 4 0 16,1 8-2-16,1-2 1 0,0 0-1 15,0 6 0-15,1-4-1 0,8 4 1 0,-2-4-2 16,5-2 3-16,2-2 1 0,1-3 0 16,-3-3 0-16,0-1 0 0,7 0-1 15,-2-3 0-15,6 0 1 0,-8 0-2 16,1-1 2-16,-3-6 1 0,3 2 2 15,0-4 3-15,-5 1 6 0,1 0 2 16,-5 2 8-16,-4 3 3 0,4-5 1 16,-4 4-2-16,0 0-1 0,1-5-7 15,-2 4-3-15,-1-7-7 0,2-1-5 16,0 1 0-16,-3 2 2 0,3 4 0 0,-3 1-1 16,0 5 0-16,0-2-1 0,0 2-1 15,0-1-2-15,3 0-3 0,-3 1-2 16,0-2 2-16,0 2-1 0,0 0 4 15,1 0 2-15,3 11 0 0,1 7-1 16,-1 5 1-16,2-1-1 0,-2 5 1 0,2-2-1 16,1 2-2-16,-1 2-3 0,3 2 0 15,0 1-1-15,-1 4 5 16,4 0 4-16,-5 1 0 0,1-1-1 16,-2-5-1-16,-3-10 0 0,0-3 0 0,-3-6 0 15,0-7-1-15,3 1 1 0,-3-3 1 16,0 1 2-16,0 1 1 0,0-1 0 15,-6-4 0-15,0 0-2 0,-8 0 2 16,-2-1 1-16,3-5 0 0,-3-6 1 16,3-2-3-16,3-3-1 0,1-4-3 0,-2-1 0 15,5-2 0-15,2 1 2 0,1 0-1 16,3 0-4-16,1-4-2 0,11 2-3 16,4-2 1-16,5 2-2 0,3 2-4 15,3 2-11-15,5 3-18 0,3 2-33 16,8 0-38-16,0 2-49 0</inkml:trace>
  <inkml:trace contextRef="#ctx0" brushRef="#br0" timeOffset="135076.0137">6770 11043 429 0,'0'0'42'15,"0"0"-18"-15,0 0-9 0,0 0-9 16,0 0-3-16,0 0-3 0,0 0-1 0,-50-78-1 16,39 75-1-16,-6-1 1 15,1 4 1-15,-4 0 0 0,0 3-1 16,2 3 1-16,0 0 0 0,0 0-1 0,-1 1 1 16,3 1-1-16,-1 3-1 0,4-1 1 15,-1 3 0-15,2 0-1 0,1 2 1 16,5-4-2-16,0 2 1 0,0 1 1 15,3-3 0-15,0-1-2 16,3 1 0-16,0-5-2 0,0 6 1 0,2 2 3 16,-1-5-1-16,9 2 1 0,-4-5-8 0,4-3 1 15,-1 2 4-15,3-5-1 0,6 0 10 16,1-8 0-16,9-3-2 0,-1-2 1 16,-1-3 1-16,-1-2 3 15,-2-1-1-15,-4-3 8 0,-2 1-2 0,-4-2-1 16,1-1 3-16,-5 0-1 0,0-4 3 15,-1 1 0-15,-5-3-5 0,0 2 3 16,-3 1 1-16,0 0 4 0,0 4 0 16,-1 1-4-16,-1 6-5 0,-3 1 3 15,2 4-3-15,-3 2 0 0,3-2 0 0,3 7-6 16,-3 1-1-16,3 3-3 0,0-2-2 16,0 2-5-16,0 0-3 0,0 0 3 15,0 0 2-15,0 13 3 0,6 6 2 16,3 10 0-16,-1 3-1 0,1 4 0 15,-3 5 1-15,0 3-1 0,-1 2 2 0,-5-1-1 16,3-2 0-16,-3-5-1 16,0-5 0-16,0-12-5 0,0-7-2 15,0-2-5-15,0-6-21 0,0 1-20 16,0 0-39-16,0-7-39 0,0 0-29 0</inkml:trace>
  <inkml:trace contextRef="#ctx0" brushRef="#br0" timeOffset="135663.3596">6909 10974 389 0,'0'0'53'0,"0"0"-13"0,0 0-15 16,0 0-10-16,0 0-8 0,45-85-1 0,-35 76-4 15,3 0 0-15,0 3-2 0,-4 3-1 16,2 2 0-16,7 1-1 0,-1 0-1 15,2 6 0-15,-2 3 2 0,-4 6-4 16,0 2-1-16,-4-1 2 0,-2 3-4 16,-1 0 1-16,-1 0 2 0,-2 3 2 0,-1 0 1 15,-2-1 3-15,0-2 1 0,0 3 2 16,0-9 1-16,-5 2-2 0,0-5-2 16,5-6 0-16,-3 1 0 15,3-5 4-15,0 0 0 0,0 0 2 0,0 0 5 16,0 0 1-16,0 1 6 0,0 1 2 15,0-1-1-15,0-1-3 0,0 0-5 16,0 0-6-16,0 0-4 0,0-10 0 16,0-6 1-16,0-5 1 0,7 2 2 15,-1-1-3-15,0-3 0 0,1-1-3 0,4-3 1 16,-2-4-3-16,6 1 1 0,-1 1 1 16,-2 5 5-16,-5 9 1 0,-3 5 0 15,0 7-1-15,-2-2-1 0,-1 0 0 16,1 2 0-16,-1-1-1 0,-1 4-1 15,0-1-2-15,0 1-1 0,2 0-2 16,-2-1-2-16,0 1 0 0,1-2-1 16,-1 2 0-16,0 0 1 0,0 0 3 15,2 3 1-15,-2 14 1 0,0 4 0 16,0 8 0-16,0-3-2 0,0-2 1 0,-2-6-2 16,2 0 0-16,-1-6 0 0,1 2 0 15,0 0-1-15,0-2-3 0,0 0-1 16,0-6-2-16,0 3-1 0,1-4-3 15,1 0-1-15,-1-1-7 0,-1-4-4 16,3 1-8-16,0 2-22 0,11-1-27 16,5 0-53-16,3-2-92 0</inkml:trace>
  <inkml:trace contextRef="#ctx0" brushRef="#br0" timeOffset="135860.918">7664 10962 404 0,'0'0'28'16,"0"0"-18"-16,0 0-18 15,0 0-10-15,0 0-16 0,0 0-53 0,0 0-138 16</inkml:trace>
  <inkml:trace contextRef="#ctx0" brushRef="#br0" timeOffset="137742.7767">8944 5986 120 0,'0'0'34'0,"0"0"-2"15,0 0-2-15,0 0 1 0,0 0 1 0,0 0-3 16,0 0-2-16,0 0-3 16,0 0-8-16,0 0-4 0,-6-1-5 15,4 0-5-15,2 1-1 0,0 0-2 16,-1 0-3-16,1 0 0 0,0 0 0 0,-3 0 3 16,3 0 2-16,-3 1 2 0,3 5-2 15,-3 5 0-15,0-1 0 0,2 1 1 16,-2 5 2-16,-1 1 0 0,1 0 1 15,0 1 0-15,0 2-1 0,2 2-1 16,-2 6 3-16,0-1-2 0,0 2-4 0,1 0 2 16,1 2-6-16,-1-1 3 0,2 2 4 15,-1 1-1-15,-2 2-1 16,-1 1 7-16,1 4-7 0,-1-2-2 16,1 2-1-16,-2-1-1 0,1 3 3 0,-2 2 1 15,1 0 1-15,-1 2-5 0,0 2 2 16,0-1 0-16,0 0-1 0,-1-2-5 15,0-5-1-15,1 0 2 0,0-5 2 16,0-2 7-16,-5-1 1 0,2 0 1 16,-1-1-2-16,-3-3-2 0,3 1 0 0,-2-2-1 15,1-1-1-15,1 0 3 0,-2-2-2 16,2 3 1-16,0 1 1 0,1 1-2 16,-1 1 0-16,1 0 0 15,2 4 0-15,-1-2-1 0,0 1-1 0,1 2 0 16,3-3-1-16,-1 1 3 0,2 0 0 15,1-1 0-15,0-2 0 0,2 2 2 16,0 2-4-16,0 0 4 0,0-3-4 16,0 3-4-16,0-2-1 0,0 1 1 15,4 2 2-15,-1 3 6 0,0 1 1 0,0 3-3 16,-1 0 0-16,-1-1-2 0,2-3 1 16,0 0 1-16,0-3 0 0,-2-2 1 15,1-1-1-15,1 2 3 0,-2-2-3 16,2-1 3-16,-3 0-1 0,1 0-2 15,-1 0 0-15,0-3 0 0,0 2-1 16,0 0 0-16,-4-1 0 0,1-1-2 16,-1 0 2-16,-2 1-1 0,0-2 3 15,-1 0-4-15,-3 1-1 0,4-4 1 16,-1 2 0-16,-2-2 5 0,-1-1-2 0,0 1 1 16,-2-1 2-16,-1-2-1 0,0 3 2 15,-1-5-3-15,4 2 0 0,-1-2 0 16,2 2-2-16,0 0 5 0,0-2-2 15,-1 2 0-15,1 0 2 0,-1 2-4 16,0 2 1-16,0-1 0 0,1 0-2 16,-1 1 0-16,2 0-2 0,0 1-2 0,1 0 2 15,1 1 1-15,2 2 2 16,1 2 3-16,0 1 3 0,0-2-2 16,2 0-1-16,-2-1-1 0,1-1-1 0,1-3 2 15,-2 0-1-15,3-1-1 0,-3-1-1 16,2 2 3-16,-2-3 1 0,-1 2-1 15,1 0 1-15,-3-1-3 0,0 1-4 16,0-2-1-16,0 0 1 0,-2-1-1 16,5 2 5-16,-3 0 4 0,0 3-4 0,0 0 0 15,-2 1-3-15,4 0 2 0,-1-3 0 16,1 1 0-16,1-3 2 16,0-5-2-16,3 3 0 0,0 0 0 0,0 1 0 15,0 6 0-15,0-3-1 0,4 1 1 16,-1-4-1-16,2 2 1 0,1 0 0 15,-2-1 3-15,4 4-2 0,-2 0 3 16,0 1-2-16,0 2-2 0,2-2 1 16,-2 3-1-16,0-2 0 0,0 3 0 15,0 0 1-15,-2 1-1 0,3 4 1 0,-4 0-1 16,4 2-1-16,-2 0 0 0,-1 0 1 16,3-2 1-16,-4-1 3 0,4-2-1 15,-2 1 0-15,-1-4-1 0,-1 0 4 16,3 1 3-16,-1-1 0 0,0-1 0 15,-1-2-5-15,-1-1-2 0,3-2-1 16,0 1 4-16,-1-3 0 0,0 1 1 16,-1-2-2-16,-1 0-2 0,1-1-1 15,-1 0-1-15,0-1 0 0,2 0-2 16,-1 1 1-16,-3-5-1 0,2 0 0 0,0 2-2 16,-2-6 0-16,2 4-2 0,-1-6 2 15,-2-5-1-15,1 5 0 0,1-4 2 16,-1 0-2-16,2 3 2 0,-1-3 3 15,-1 4-1-15,2 2 2 0,0-2 0 16,-1 0 0-16,1 0-2 0,-1 1 1 0,1 2-1 16,-2-2 0-16,1 2-2 0,-1 1-1 15,-1-1-3-15,0 6-1 16,0-6 0-16,0 8-4 0,0-2 1 16,0-4 1-16,0 7 1 0,-3-3 0 0,2-6-6 15,-1 7-10-15,1-7-20 0,1 0-10 16,0 0-14-16,0-6-24 0</inkml:trace>
  <inkml:trace contextRef="#ctx0" brushRef="#br0" timeOffset="156508.5721">6510 13342 186 0,'0'0'20'0,"0"0"-11"0,0 0-6 15,0 0-6-15,0 0 1 0,0 0 7 16,0 0 6-16,0 0 11 0,0 0 4 15,-3 5 2-15,6-5-5 0,4 0 2 16,2 0-3-16,4-6-5 0,0-1 1 16,-2 0-1-16,0-1-2 0,0 0 2 0,-5 0-6 15,4-4-6-15,-3-2-3 0,-3 3 0 16,1-4 2-16,-2 5 1 0,-2-2-1 16,1-1-5-16,-2 2 2 15,0 3-2-15,-2-2 1 0,-2 3 1 0,-2-1 0 16,-1 2-1-16,3 2-1 0,1 4-2 15,3 0 0-15,-2-2-2 0,2 2 1 16,-6 0 0-16,-1 0 1 0,1 2 1 16,-5 7-4-16,5 0 3 0,0 6-4 15,3 2 7-15,2 3 0 0,-1 4 0 0,2-8 1 16,0 3-2-16,0-3 0 0,0 1-1 16,3 0 1-16,2-2-2 0,-1 0-1 15,5-1 0-15,1 1-3 0,-3-6-2 16,5-2-4-16,2-2-11 0,2-2-43 15,6-3-32-15,1 0-30 0</inkml:trace>
  <inkml:trace contextRef="#ctx0" brushRef="#br0" timeOffset="156936.8096">6958 13306 317 0,'0'0'53'16,"0"0"-13"-16,0 0-12 0,0 0-8 0,0 0-6 16,0 0-4-16,0 0-2 15,0 0-3-15,0 0 0 0,0 0-3 16,-12-27-1-16,7 16 0 0,2 2-1 16,0-3-2-16,-3-5 3 0,3 6-4 0,-1-5 4 15,1 0 2-15,0 6-1 0,-4-5 3 16,7 4 0-16,-3-1-2 0,0 0 4 15,0 0 2-15,0 0 0 0,2-1 4 16,-2 3 0-16,3 3 0 0,0 3-1 16,-3-3 0-16,3 3-3 0,0-1-1 0,0 0 0 15,0 5-3-15,-3-2-2 0,3 2-1 16,0-1-2-16,0 1-3 0,0-2 1 16,0 2-1-16,0 0 1 0,0 0 4 15,0 11-3-15,3 6 1 0,0 5 0 16,1 4-2-16,-1 2 2 0,0 2 3 15,0 2-3-15,0 0 2 0,0-1-5 16,5-2-3-16,0-3-1 0,2-3-5 16,6-4-7-16,0 0-16 0,1-4-27 15,3-4-44-15,2-2-34 0,1-5-56 0</inkml:trace>
  <inkml:trace contextRef="#ctx0" brushRef="#br0" timeOffset="158246.9866">8439 12791 212 0,'0'0'43'0,"0"0"-6"16,0 0-6-16,0 0 4 0,0 0-2 16,0 0-4-16,0 0-6 0,0 0-8 0,0 0-7 15,0 0-6-15,-10-80-2 0,-2 77-3 16,-4 1 0-16,-1 2-3 0,-9 3 0 16,4 6 1-16,2 2 0 0,0 3-4 15,2 0 0-15,3-1 1 0,1 2 1 16,4 2 4-16,0 0 1 0,3-1-1 15,1-1 1-15,5-1 1 0,-1-3-4 16,2 1 2-16,0 6 1 0,0-1 2 16,3 0 1-16,3-2 0 0,-2-8 0 15,2 1 0-15,3 0 1 0,1-5 2 0,-1 4 0 16,5-7 2-16,2 0-1 0,3 0-2 16,4-4 2-16,-6-4-1 0,-1-3 2 15,-3-1 2-15,-1-3 0 0,-1 0 0 16,-2-3-2-16,0-1 0 0,-1-2-3 15,-2 0 0-15,0-2-1 0,0 0 2 16,-2 1 0-16,-1-3 1 0,1 3 0 16,-1-3 1-16,-3 2-2 0,3 7-1 15,-3-4-3-15,0-1 1 0,0-1-2 16,0 1-1-16,0 0 4 0,0 6-2 0,0 0 6 16,0 0 0-16,0 7 3 0,0-4 3 15,0 6-2-15,0 0-1 0,0 1-4 16,0 5-5-16,0-1-2 0,0 1 1 15,0 0 1-15,0 1 3 0,1 14-2 16,2 8 6-16,-1 6-6 0,-1 3 2 0,2-2-4 16,-1 2 0-16,-1 1 1 0,1 2-2 15,-1 0 2-15,-1 2-4 0,3-1 1 16,0 1 0-16,1-4-1 16,0-1-3-16,1-3 2 0,-1-5-5 0,2-2-1 15,1-8-11-15,0 0-15 0,-1-6-19 16,1-1-28-16,2 0-21 0,1 0-41 15</inkml:trace>
  <inkml:trace contextRef="#ctx0" brushRef="#br0" timeOffset="159582.933">8857 13045 316 0,'0'0'62'16,"0"0"-18"-16,0 0-9 0,0 0-9 0,0 0-4 15,0 0-7-15,0 0-2 0,0 0-3 16,-6-84-2-16,6 62-1 16,0-1-2-16,2-2 1 0,2 3-4 0,-3-2 1 15,2-1 0-15,1 1-1 0,-2 0 1 16,1-1 1-16,-3 1-3 0,0 1 2 15,0 6-1-15,0-2 1 0,0 1-1 16,-3 0 0-16,0-1-1 0,-3 3 0 16,6 6 0-16,-1 5-4 0,-1 0 4 15,2 5-5-15,-2-2 2 0,2 2-2 0,0-2 0 16,-2 2 5-16,2 0-3 0,0 4 6 16,0 12-3-16,0 7-1 0,0 8 1 15,0-1-1-15,0 0 1 0,0 0-2 16,0 2 2-16,0 0-2 0,-1-1 1 15,-1-1 0-15,2 1-1 0,0-4 0 16,0 0-1-16,0-3 0 0,0-1-2 16,3-3 1-16,4-3-1 0,2-3-3 15,3-1-3-15,6-5-5 0,5-1-5 16,5-4-15-16,2-2-19 0,8-1-28 0,1 0-24 16,0-2-34-16</inkml:trace>
  <inkml:trace contextRef="#ctx0" brushRef="#br0" timeOffset="160259.9016">5305 13852 295 0,'0'0'47'0,"0"0"-15"15,0 0-10-15,0 0-11 0,0 0 4 16,0 0 9-16,0 0 10 0,0 0 8 0,78-2-7 16,-43 4-10-16,10 1-8 0,7-1-7 15,6-2-5-15,4 0 0 0,9-4-1 16,8-3 0-16,1-2 1 0,11-3-2 15,3 0 0-15,7-3-1 0,5 4-2 16,2-3 0-16,7 4-2 0,-1 0-1 0,0 3-1 16,-1 2-4-16,1 1 2 15,0 2 0-15,-1 1-4 0,0 1 1 16,-3-2-4-16,-2 2-1 0,2-3 4 16,-4 0-1-16,2-2-5 0,-1-2-2 0,0-2-5 15,-1-1-7-15,2-3-10 0,-2 1-10 16,-1-1-5-16,-1-1-2 0,-5 0 5 15,-5-1-14-15,-5 1-26 0</inkml:trace>
  <inkml:trace contextRef="#ctx0" brushRef="#br0" timeOffset="160887.8159">6759 13977 315 0,'0'0'59'15,"0"0"-13"-15,0 0-4 0,0 0-13 16,0 0-7-16,0 0-5 0,0 0-4 0,0 0-3 16,0 0-4-16,-60-62-3 0,55 62-2 15,-6 0-2-15,-3 1 1 16,-5 8 0-16,3 5-1 0,2 2 2 16,-2 3-2-16,3 4 1 0,1-1 0 0,2 6 0 15,3 2 0-15,0 4 2 0,2 3-3 16,2 6 1-16,2 2-1 0,1-1 1 15,0 1 0-15,1-2 0 0,5-2-3 16,0-2 3-16,6-1 3 0,-1-3-3 16,4-1 4-16,-1-3-2 0,-2-3-4 0,-2-2 2 15,0-1-2-15,-3-4 0 0,-4-6 2 16,0 0-2-16,-3-1 1 0,0-1 0 16,-9 4 0-16,-8-3 0 15,1-4-2-15,-9 1-3 0,-2-2-2 0,-2-3-2 16,3-1-7-16,7-4-10 0,-1-1-27 15,-2 2-54-15,5-2-135 0</inkml:trace>
  <inkml:trace contextRef="#ctx0" brushRef="#br0" timeOffset="161824.0338">7752 14395 298 0,'0'0'54'15,"0"0"-3"-15,0 0-9 0,0 0-12 0,0 0-10 16,0 0-5-16,0 0-10 0,0 0-5 16,0 0-1-16,0 0-3 0,-87-63-3 15,78 63 1-15,-3 6 0 0,-3 6 3 16,4 6 1-16,0 0-2 0,4-1 1 15,1 5 1-15,1-3 0 0,2-4-1 16,1 2 2-16,1 1 2 0,1-5-3 16,0 6 3-16,0-6-5 0,0-1-4 15,1 3 0-15,4-6 0 0,3 2 6 16,4-6 2-16,2-2 2 0,8-3 2 0,1 0-3 16,2-7 1-16,-1-7-2 0,-2-1-2 15,3-4 4-15,-4-1-1 0,-2-2 6 16,-2 0 4-16,-2-1 3 0,-1-3 4 15,-5 0-4-15,2-4-4 0,-5-3-4 16,0-2 0-16,-3 1 0 0,-3-2 5 0,0 1-3 16,0 3 4-16,0 3 0 0,-4 0 0 15,-1 9 1-15,-1 2 0 0,1 6-1 16,5 6-1-16,-3 2-3 16,3 4-6-16,0-2-2 0,0 2-2 0,0 0 0 15,0 2 1-15,0 15 1 0,0 8-1 16,3 13 1-16,5 4-2 0,-2 5 1 15,0 2-2-15,4 4 0 0,2-3-2 16,-2-3 2-16,2-1 4 0,0-5-3 16,2-4 1-16,-2-7-9 0,0-5-8 0,-2-9-8 15,2-5-17-15,1-4-25 0,1-5-32 16,7-2-25-16,-1 0-48 0</inkml:trace>
  <inkml:trace contextRef="#ctx0" brushRef="#br0" timeOffset="162207.943">8283 14523 216 0,'0'0'68'0,"0"0"0"0,0 0-9 0,0 0-10 16,0 0-11-16,0 0-8 0,0 0-10 16,79-39-1-16,-69 24-4 0,-1-1-3 15,-3-1 0-15,2-1-4 0,-5 3-1 16,-1-2-1-16,-2-5 0 0,0-1-2 15,0-4-1-15,-2-1 1 0,-5 1-1 16,0 1-1-16,3 1 2 0,-4 0-3 16,1 3 1-16,0 6 0 0,3 0-2 15,1 5 0-15,1 5 2 0,1 1-2 16,1 5 0-16,0-1 0 0,0 1-2 0,0-2-1 16,-2 1 0-16,2 1 1 0,-1 0 0 15,1 0 1-15,0 1 0 0,0 14 1 16,0 10 0-16,0 7 0 0,0 1 1 15,0 2-1-15,-2 3-1 0,1 0 1 16,-2 1-2-16,3-3 2 0,0 0-2 0,0-4-1 16,3-4 2-16,4-3-5 0,2-1 1 15,2-3-9-15,3-3-10 0,1-4-15 16,3-2-35-16,2-3-34 16,3-3-23-16,6-1-56 0</inkml:trace>
  <inkml:trace contextRef="#ctx0" brushRef="#br0" timeOffset="162389.6032">8948 14413 589 0,'0'0'42'0,"0"0"-17"15,0 0-10-15,0 0-10 0,0 0-6 16,0 0-2-16,0 0-6 0,0 0-12 15,0 0-36-15,0 0-125 0,13 16-110 16</inkml:trace>
  <inkml:trace contextRef="#ctx0" brushRef="#br0" timeOffset="164975.7099">2185 15651 317 0,'0'0'53'0,"0"0"-10"0,0 0-5 16,0 0-5-16,0 0 0 0,0 0-8 15,-22-83-8-15,19 72-2 0,2 6-3 0,-1 1-3 16,2 4-4-16,-1-1-3 0,1 1-2 16,0-2-3-16,-2 2-2 0,2-2 0 15,-1 2-1-15,-1 0 4 0,1 14 1 16,-2 4-2-16,0 7 0 0,3-3 1 15,0 1 0-15,3 0 2 0,3-2-1 16,0 0-1-16,1-2-1 0,3-4 1 16,0-2 1-16,7 2 1 0,1-8-2 15,5-2 2-15,0-1-3 0,-7-4-2 16,3 0-2-16,-3 0 4 0,-2-2 4 0,4-5 4 16,-3-4 2-16,0-3-5 0,1-4 1 15,-3-3-1-15,1-3-2 0,-1-2 2 16,0-3-1-16,-1 0-1 0,-5-1 4 15,2 3 0-15,1 2-1 0,-6 8 2 16,-1 9 2-16,-3 3 0 0,0 5 0 0,0-2-2 16,0 2-4-16,3-1-4 0,-3-1-2 15,0 2 3-15,0 0 1 16,3 0 1-16,3 10 3 0,-3 8 0 16,2 7-1-16,-2 2 1 0,-3 4 0 0,0 2-1 15,0 2-1-15,-1 2-1 0,-6 1-4 16,1 2 3-16,-3 3 3 0,3 2-1 15,-5 1 3-15,5 3-4 0,0-1-4 16,0-1 0-16,2-3-2 0,1-4 4 16,3-7-1-16,0-10 1 0,0-5 0 0,0-4 0 15,0-10 1-15,0 3 1 0,0-7 3 16,0 0-1-16,0 0 5 0,0 1 1 16,0 1 0-16,0-1 0 15,0 1-2-15,0-2-3 0,0 0 0 0,0 0-2 16,-7 0 1-16,3-5 0 0,-5-5 0 15,3 3 1-15,-4-6 1 0,0-1 0 16,4-2 2-16,-4-7-2 0,0 0-1 16,4-1-2-16,5-4-1 0,1-1 0 15,0-1-1-15,7 0-1 0,7-2-1 0,4 2-4 16,3 2-5-16,1 3-3 0,0 4-13 16,4 5-26-16,-6 2-31 0,3 5-51 15,-1 0-122-15</inkml:trace>
  <inkml:trace contextRef="#ctx0" brushRef="#br0" timeOffset="165966.7657">2066 15312 359 0,'0'0'68'0,"0"0"-15"0,0 0-13 0,0 0-8 15,0 0-11-15,0 0-5 0,0 0-7 16,0 0-4-16,0 0-2 0,-24-3-5 15,22 2 2-15,2 1 0 0,0-3-1 16,10 0 4-16,5 0-2 0,5-2 0 16,0 2 0-16,3 0 0 0,3-1-7 15,3 2 2-15,3-1 1 0,6 1 1 0,2 0 3 16,5-2-11-16,-3 2-9 0,-2-2-12 16,1 4-38-16,-2 0-63 0,0 0-111 15</inkml:trace>
  <inkml:trace contextRef="#ctx0" brushRef="#br0" timeOffset="166401.7522">3162 16032 620 0,'0'0'30'0,"0"0"-7"15,0 0-7-15,0 0-8 0,0 0-4 16,0 0-4-16,0 0-3 0,0 0-2 16,0 0-3-16,0 0 3 15,-10 0-1-15,20-3 3 0,9 1-1 0,10 0-7 16,1-1-1-16,2 3-5 0,0 0-16 15,-3 0-20-15,-6 0-35 0,-3 0-34 16,-7 3-27-16,-4 2-27 0</inkml:trace>
  <inkml:trace contextRef="#ctx0" brushRef="#br0" timeOffset="166562.4553">3125 16284 179 0,'0'0'46'0,"0"0"1"15,0 0-5-15,0 0 7 0,0 0 7 16,0 0-2-16,0 0-8 0,0 0-15 16,0 0-23-16,0 0-8 0,105 41-5 15,-67-39-17-15,-2-2-41 0,7 0-64 16,1-2-135-16</inkml:trace>
  <inkml:trace contextRef="#ctx0" brushRef="#br0" timeOffset="167442.7868">6407 15429 241 0,'0'0'67'0,"0"0"-18"0,0 0-3 0,-20-77-8 15,14 63-3-15,-1 2-2 0,1 2 1 16,-4 1-7-16,4 3-6 0,-1-1-4 15,1 1-12-15,2 2-3 0,-9 4-1 16,3 0-1-16,-9 0 1 0,0 5-1 16,-1 8-1-16,1 4 1 0,3 2-2 0,-1 4 1 15,4 3 0-15,1 3 1 0,-1 4-1 16,3 5 1-16,1 3-3 16,2 1 2-16,3 4-2 0,1 1 3 0,3-1-4 15,0-1 0-15,0-2 5 0,6-2-2 16,2 1 7-16,-2-2-4 0,6-1-4 15,-2-3 1-15,1-1-1 0,0-1-1 16,1-4 1-16,0-1 2 0,-3-1-5 16,4-3 2-16,-6 0-5 0,-1-8-5 15,-2 2-11-15,-4 2-22 0,-1-1-32 0,-11 7-41 16,-8-1-60-16</inkml:trace>
  <inkml:trace contextRef="#ctx0" brushRef="#br0" timeOffset="168526.7038">7266 15659 337 0,'0'0'66'0,"0"0"-13"16,0 0-19-16,0 0-7 0,0 0-6 15,0 0-5-15,0 0-6 0,0 0-5 16,0 0-9-16,0 0-3 0,-27-39 1 0,24 39-1 16,-3 4 5-16,0 8 0 0,-1 0 0 15,4 3-1-15,2 3-2 0,1 1 4 16,0 3 0-16,0-8 1 0,3 1-1 15,1-3 1-15,3-2 0 0,3 0 2 16,-4-5 1-16,8-4 0 0,1-1 1 0,4-3-3 16,3-7 0-16,-2-5 0 0,1-4 0 15,-2-1 0-15,1-3 1 16,-1-4-1-16,-3 2 3 0,0 0-2 16,-4 4 2-16,-4 4 2 0,-1 2 0 0,-2 6 1 15,-4 4-1-15,2 1 1 0,-3 4-1 16,0-1 0-16,0 1-1 0,0-2-2 15,0 1-3-15,3-1 0 0,-3 2-1 16,0-2-4-16,0 2 3 0,3 0-1 16,-3 12 1-16,3 8 3 0,-2 7 0 0,-1 5 1 15,0 3 0-15,0 2 1 0,0 4-3 16,-1 0 0-16,-5 4 3 0,3-2-3 16,-1 3 2-16,-1-1-4 15,-2 0-4-15,3 0 2 0,-2 0 0 0,2-3 1 16,-4-5 0-16,0-4 1 0,2-4-3 15,-3-3 2-15,2-12 1 0,-3-1 1 16,-3-7 2-16,4-3-1 0,-9 2 0 16,-1-5 0-16,4 0 1 0,-3-6 1 15,3-5 0-15,1-2-1 0,2-4-1 0,5-1 0 16,-3-4 4-16,4 1-4 0,2-3 3 16,4 0-1-16,0-3-2 0,7-1 2 15,7 1-1-15,2-2 0 0,4 1 2 16,2 2-3-16,0 2 1 0,1 2-5 15,3 2-3-15,-3 4-5 0,6 4-12 16,0 1-34-16,-2 6-51 0,1 2-79 16</inkml:trace>
  <inkml:trace contextRef="#ctx0" brushRef="#br0" timeOffset="169315.4774">7768 16255 375 0,'0'0'47'16,"0"0"-10"-16,0 0-12 0,0 0-8 15,0 0-6-15,0 0-3 0,0 0 1 16,0 0 1-16,0 0-3 0,0 0 0 16,-13-3-2-16,17-8-2 0,8-2 0 15,8-7 1-15,3 2-1 0,-1 0 1 0,1-3 0 16,0-1 0-16,-3 2 1 0,-1 2 1 16,-3-1-1-16,-3 1-1 0,-4 3 2 15,-2 2-4-15,-4 4 0 0,-3-2-2 16,0 0-1-16,0 3 0 0,-6-2-1 15,-7 8 0-15,-3-1-1 0,-4 3 0 16,-3 5 1-16,4 7-1 0,-1 5-1 16,3 3 2-16,-1 1-1 0,7 5-1 15,-1 0 1-15,5 1-3 0,2 1 1 16,5-1-3-16,0-2-1 0,5-2-3 0,6-1-11 16,5-7 6-16,3-1-1 0,6-7 5 15,2-3 11-15,6-2-9 0,4-2-4 16,-1-5-1-16,1-5 1 0,-5-2 4 15,-3-2 8-15,-4-1 3 0,-5-3 0 16,-3 0 4-16,-2-4 3 0,-5-1 0 0,0-1-4 16,-4-2 3-16,-2 2 0 15,0-4 1-15,-2 0 2 0,-2 2 2 0,0 1 1 16,0 0 3-16,0 7-1 16,0-2-1-16,0 3 3 0,-2 4 0 0,1 1 10 15,1 7-2-15,0 5-5 0,-3-2-8 16,3 2-6-16,0-1-5 0,0 1 0 15,0 0-2-15,-3 0 2 0,3 14 6 16,-1 7-4-16,-2 8 2 0,1 4-4 16,1 3-5-16,-1 3-3 0,2 2-4 0,0 3-6 15,0 1-44-15,0 0-60 0,3-2-155 16</inkml:trace>
  <inkml:trace contextRef="#ctx0" brushRef="#br0" timeOffset="170182.9819">9220 15859 208 0,'0'0'46'0,"0"0"-3"0,0 0-4 0,0 0-4 15,0 0-7-15,0 0-3 0,-18-83-6 16,15 72 0-16,-1 3-9 0,-1 0-3 16,2 4-4-16,-5 0-5 0,-5 4 0 15,-3 0 0-15,-5 1-2 0,-1 8 4 16,-1 5 0-16,-2 1-1 0,1 5 0 15,2-1-2-15,0 1 5 0,5 2-6 16,4-1 7-16,4-6-3 0,2 0-5 16,4-2 2-16,3-4-8 0,0 9 2 15,0-9 5-15,7 5 0 0,2-5 10 0,4 1-2 16,6 0 1-16,1-5 0 0,-1-2-1 16,1-3-1-16,3 0 1 0,2-7 2 15,-2-5-2-15,0-2 1 0,0-4-1 16,1-4 0-16,-4 0-2 0,-2-4 3 15,-3 0 5-15,1 0 4 0,-9 0 4 0,0-1 1 16,-4 0-2-16,-3-3-3 16,0-2-4-16,0-2-5 0,-4-1 1 15,-2 4 0-15,0 0 2 0,2 10 3 16,-3 4-4-16,4 7-1 0,0 5-2 0,3 0-2 16,0 5-4-16,-3-1 0 0,3 1-3 15,0 0 1-15,-3 12 1 0,0 11 3 16,2 7-1-16,1 8 0 0,0 3-3 15,0 3 3-15,1 2-1 0,5 4 1 16,0 0 5-16,1-2-5 0,2 0-5 16,-5-5-11-16,6-3-20 0,0-10-29 15,-3-7-39-15,4-3-43 0,-4-9-99 0</inkml:trace>
  <inkml:trace contextRef="#ctx0" brushRef="#br0" timeOffset="170555.2827">9536 16049 398 0,'0'0'70'0,"0"0"-15"16,0 0-17-16,0 0-14 0,0 0-8 16,0 0-3-16,0 0-4 0,0 0 1 15,-5-92-3-15,13 62-7 0,1 0 5 16,4 1-6-16,0-1 4 0,0-1 3 15,-3 3 1-15,2-2-1 0,-5-1-1 16,-4 2-1-16,0 0-2 0,1 2 1 16,-4 1-1-16,0 5 1 0,-4 4-2 15,-2 3 0-15,3 6 1 0,2 3-1 0,-1 1-2 16,2 4-2-16,-1-1-2 0,-1 1 1 16,-2 13 0-16,-2 6 2 0,-2 13 2 15,3 4-1-15,2 6 1 0,3 1-2 16,0-3 2-16,0 2 4 0,8-5-6 15,0-1 5-15,5-2-5 0,3-2-3 16,3-5 3-16,1-3-6 0,6-4-6 16,-1-4-19-16,2-3-31 0,1-6-45 15,1-3-56-15,0-4-99 0</inkml:trace>
  <inkml:trace contextRef="#ctx0" brushRef="#br0" timeOffset="171107.9089">6638 16811 198 0,'0'0'34'0,"0"0"16"16,0 0 5-16,0 0 0 0,0 0-4 15,0 0-11-15,0 0-7 0,80 56-7 0,-48-51-5 16,10-1-2-16,7-3-3 0,10-1-3 16,8 0-2-16,6 0-4 0,7-1-1 15,8-3-1-15,6-3-2 0,9 1 0 16,7-3-2-16,4 0 0 0,9-2 0 15,4-1 0-15,6-1 0 0,6-2 1 16,6-2-3-16,5-1 2 0,5-2-2 16,3 0 1-16,2-1 1 0,0 1 0 15,1-2-1-15,-2 1-1 0,-4 1-2 16,-3 0-2-16,-6-2 1 0,-9 1-10 0,-7 0 6 16,-14 1-9-16,-6 5-5 0,-15 2-15 15,-14 6-38-15,-13 0-48 0,-18 5-64 16</inkml:trace>
  <inkml:trace contextRef="#ctx0" brushRef="#br0" timeOffset="171635.9734">8106 16981 272 0,'0'0'50'0,"0"0"0"0,0 0-7 16,0 0-6-16,0 0-3 0,0 0-8 16,0 0-5-16,-13-90 1 0,10 73-4 15,0 7-4-15,-5-4-5 0,2 7-4 0,0 1-3 16,-1-1-3-16,1 6 1 0,-5 1-3 16,-1 0 0-16,-7 5 1 0,-4 10-5 15,3 3 7-15,-3 6-1 0,3 7-2 16,1 2 3-16,0 2-3 0,7 1 0 15,1 1 2-15,8-1 2 0,0 2-4 16,3 0 4-16,3 2 12 0,10-3-3 16,0 4 8-16,6-1-6 0,-2 1-8 15,3-3-2-15,0 1-4 0,-5-4 3 16,2-3-2-16,-5-2 0 0,-2-3-1 0,-1-2 0 16,-5-7 0-16,-4-1-2 0,0-7-1 15,0 0-2-15,-10 4-1 0,-6-4-4 16,-11 3-15-16,-5-5-7 0,-9-4-48 15,-2-4-48-15,-5 0-49 0</inkml:trace>
  <inkml:trace contextRef="#ctx0" brushRef="#br0" timeOffset="172368.0648">8679 17302 402 0,'0'0'51'0,"0"0"-22"0,0 0 9 16,0 0-29-16,0 0 7 0,0 0-6 16,0 0-2-16,0 0-1 0,0 0-6 15,-65-78-1-15,40 76-2 0,2 2-2 16,2 0 3-16,2 3 15 0,0 9-18 15,1 3 17-15,3 2-17 0,0 4 3 16,1-3 13-16,2 1-12 0,5 1 8 16,0-5-12-16,2-2 2 0,4-2 0 15,1 1-2-15,0 3 2 0,0-4 2 16,4 1-5-16,1-5 7 0,-3-3-5 0,3 3 0 16,-4-3-1-16,2-1 1 0,0-1 0 15,-3-2 3-15,6 0 2 0,3 0 1 16,6-7-1-16,5-4 1 0,-2-4-2 15,5-3 1-15,0-3 2 0,2-1-1 16,-2 0 3-16,-1-3-15 0,-2 0-4 0,-4-2 2 16,-2 0-5-16,1 1 21 15,-5 4-1-15,3 2 2 0,-6-3-2 0,-1 11 1 16,-2-3 0-16,-1 3 1 16,-1 0 2-16,2 1-1 0,-4 5-1 0,1 2 2 15,-1 4-1-15,0-2 0 0,0 2 0 16,0 0-5-16,2-3-2 0,-2 1 0 15,0 1-4-15,0 1 2 0,0-2-2 16,0 2 2-16,1 0 0 0,1 14 0 16,2 7-2-16,0 4 2 0,1 0 0 0,-1 5 0 15,2 2 14-15,-2 0-4 0,3 0-7 16,1 0-15-16,2-2-21 0,1-4-7 16,-2-2-23-16,5-1 4 15,-2-1-20-15,1-4 2 0,0 0 12 0,0-1 6 16,1-2 4-16,-3-8-3 0</inkml:trace>
  <inkml:trace contextRef="#ctx0" brushRef="#br0" timeOffset="172655.0132">8978 17513 56 0,'0'0'104'16,"0"0"8"-16,0 0-13 0,0 0-20 15,0 0-15-15,0 0-11 0,48-93-4 0,-45 71-11 16,1-1-10-16,1 2-24 0,0-6 11 16,1-1-12-16,0-1-2 0,0 1 16 15,0 1-20-15,2-3 13 0,-4 0-1 16,2 3-4-16,-1 0 1 0,-1 1-2 15,-1 2-1-15,0-2-2 0,-3 9-1 16,0-3 0-16,0 10 2 0,0 5-4 16,0-2-1-16,0 7-3 0,0-2-3 15,0 2 2-15,0 2 1 0,0 14 1 16,0 11 2-16,-6 10 0 0,2 4-1 0,-2 5 2 16,0-1 14-16,0 1-7 0,1-1-5 15,5-2-8-15,0-6-17 0,4-3 3 16,7-1 6-16,4-6 1 0,8-7-6 15,3 0-9-15,6-5-18 0,4-5-25 16,6-5-30-16,1 0-15 0,1-5-19 0</inkml:trace>
  <inkml:trace contextRef="#ctx0" brushRef="#br0" timeOffset="173181.4492">11464 16525 480 0,'0'0'51'0,"0"0"-15"15,0 0-11-15,0 0-16 0,0 0-3 16,0 0-7-16,0 0 3 0,0 0-1 15,0 0 1-15,0 0-2 0,108-39 1 16,-68 33-1-16,-1 0-3 0,2 1-7 0,-4 3-8 16,-4-2-8-16,-1 4-28 0,-11 0-49 15,-2 0-61-15</inkml:trace>
  <inkml:trace contextRef="#ctx0" brushRef="#br0" timeOffset="173377.3026">11519 16773 303 0,'0'0'53'0,"0"0"2"16,0 0-4-16,0 0-18 0,0 0-14 15,78 32-11-15,-40-32-11 0,7-10-7 16,7-2-26-16,4 1-54 0,5-5-82 15</inkml:trace>
  <inkml:trace contextRef="#ctx0" brushRef="#br0" timeOffset="179116.1126">13520 15683 6 0,'0'0'7'0,"0"0"-2"16,0 0 3-16,0 0 4 0,0 0 7 16,0 0 2-16,0 0-2 0,0 0-5 15,0 0-7-15,-1 1-1 0,1-1 0 16,0 0 0-16,-2 0 0 0,2 0-4 15,0 0-1-15,0 0 1 0,0 0-1 16,0 0 0-16,-1 0 0 0,1 0-1 16,0 0 1-16,0 0 2 0,0-1-1 15,0 1 2-15,0 0 2 0,0 0 2 0,0 0 0 16,0 0 2-16,0 0-3 0,0 0-1 16,0 0-2-16,0 0-1 0,-3 0-2 15,3-2-1-15,0 2-4 16,0 0 1-16,0 0-3 0,0 0 0 0,0 0 1 15,0 0 3-15,0 0 1 0,0 0 2 16,0 0 0-16,0 0 1 0,0 0 0 16,0 0 1-16,0-1 0 0,0 1-1 15,0 0 1-15,0 0 1 0,3 0-2 16,-3-1 0-16,0 1-2 0,1 0-3 0,-1-2-2 16,0 2-4-16,2 0-10 0,-2 0-2 15,1 0-7-15,-1 0-4 0,2 0-6 16,-2 0-15-16</inkml:trace>
  <inkml:trace contextRef="#ctx0" brushRef="#br0" timeOffset="181866.7914">14436 15877 176 0,'0'0'48'0,"0"0"-4"16,0 0-2-16,0 0-1 16,0 0-5-16,0 0-7 0,0 0-11 0,0 0 0 15,0 0-10-15,-25-28 5 0,24 23 0 16,-2-6-2-16,0 2-1 0,3-4-4 15,0-7-5-15,0 1 0 0,3-12 0 16,4 2 0-16,0 0 1 0,3 0 1 16,-2 0-1-16,-3 1 0 0,0 0 0 0,-2 2-1 15,-2 6 1-15,-1 2-1 0,2 5 2 16,-2-1-2-16,0 1 0 0,0 5-2 16,0 2 2-16,0 6-1 15,0-2-1-15,0 2-2 0,0-1 0 0,0-1 1 16,0 2-1-16,0 0 2 0,5 5 0 15,-2 9 1-15,4 5-1 0,-1 2-1 16,-1 4 1-16,-1 0 1 0,4 3 0 16,-2-2 0-16,0-1 0 0,0-2 0 15,0 0-1-15,2-3 0 0,-3-7 0 0,-1 0 1 16,2-6 0-16,0-1 0 0,1 0 1 16,-4-4 1-16,7 0 1 0,2-2 0 15,6-7 1-15,4-4-3 0,-3-5 1 16,-2-4 1-16,-1-3-1 0,0-4 0 15,-3-2 1-15,3-1-2 0,-6-1 3 16,3 3 3-16,-4 1 0 0,-2 2 0 16,-1 2-2-16,-2 8-2 0,2 0 4 15,-5 4 4-15,-1 7 1 0,3-1-1 16,-3 5-5-16,0-1-2 0,0 1-4 0,0 0-2 16,1-2-1-16,-1 2 2 0,0 0 0 15,2 0 4-15,-1 12-1 0,1 6 0 16,-2 5-2-16,1 1 4 0,-1 4-2 15,0 2 2-15,0 5-2 0,0 3 1 16,0 2-3-16,0 0 0 0,0 2-2 0,0 1 1 16,0-3 5-16,0 4-5 15,2 4 4-15,-2 0-5 0,0 2-1 0,0 2 0 16,0-1 0-16,0-1 1 16,0-3-3-16,0-6 2 0,0-6 0 0,0-12 2 15,0-1 0-15,0-11 0 0,-2 0 0 16,-1-1 1-16,-4 0 0 0,4-3 1 15,-8-2 1-15,2-1-1 0,-5-4 1 16,-4 0 0-16,0 0 0 0,-3-9-1 16,1-1 3-16,3-6-2 0,2-3 0 0,1-4 1 15,4-5-2-15,4-5-1 0,3-4 1 16,3-6-2-16,4 0 2 0,9-1-2 16,9 0-2-16,1 3-6 15,7 4-2-15,2 1-9 0,0 4-20 0,4 5-26 16,-1 4-52-16,0 5-73 0</inkml:trace>
  <inkml:trace contextRef="#ctx0" brushRef="#br0" timeOffset="198555.2715">15888 15411 265 0,'0'0'52'15,"0"0"-6"-15,0 0-9 0,0 0 1 16,0 0-8-16,0 0-8 0,0 0-5 16,-15-80-11-16,15 75-2 0,0 0-3 15,0-2-2-15,4 4 0 0,5-1 0 0,6 1 0 16,2 3 0-16,7 0 0 0,-2 3 1 16,1 6 0-16,0 1-1 15,-1 3 0-15,-3 3-2 0,-2 1 1 16,-4 1-1-16,-1 2 1 0,-3 1-3 0,-5 0 2 15,-3 0 0-15,-1 4 3 0,-1-1 0 16,-9 1 1-16,-3-3 0 0,0-1 0 16,-3-6 0-16,6-4 3 0,-2-3 2 15,4-5 3-15,-1-3 3 0,-3 0 1 16,1-7 0-16,-1-6-2 0,3-4-2 0,1-4-1 16,4-5 1-16,1-1-2 0,1-2-3 15,2-1-3-15,2-2 0 16,5 1-2-16,3 1 1 0,0 2-1 15,5 3-1-15,0 1-3 0,0 3-1 0,2 4-4 16,2 4-2-16,0 2-1 0,2 5-2 16,4 2-13-16,-2 4-20 0,3 0-22 15,2 6-33-15,-1 5-18 0</inkml:trace>
  <inkml:trace contextRef="#ctx0" brushRef="#br0" timeOffset="198931.446">15636 15993 396 0,'0'0'64'0,"0"0"-11"16,0 0-13-16,0 0-11 0,0 0-7 16,0 0-4-16,0 0-8 15,0 0-6-15,0 0-2 0,0 0-1 16,30-44 1-16,12 33-2 0,9 2 0 0,1 0-1 15,4 1-1-15,1 2 2 0,-1 0-1 16,-1 1-3-16,-4 1-2 0,-2 2-3 16,-1 1-9-16,-1 1-12 0,1 0-35 15,-2 0-43-15,-2 5-63 0</inkml:trace>
  <inkml:trace contextRef="#ctx0" brushRef="#br0" timeOffset="199575.2794">15993 16152 399 0,'0'0'37'0,"0"0"-16"16,0 0-11-16,0 0-8 0,0 0-3 15,0 0 0-15,0 0 1 0,0 0 0 16,0 0-1-16,-85 66 0 0,78-44-2 16,5 2-1-16,2-2-1 0,0-3 1 15,9-1 1-15,-5-8-1 0,8-1 1 0,-6-3 2 16,5-3 2-16,5-2-1 0,1-1 2 15,4-2-1-15,-3-10 0 0,1-1 2 16,-4-4 0-16,-2-3 0 0,0 1 2 16,-3-4 0-16,0 0 1 0,-4 6 2 15,-2-1 4-15,-1 8 4 0,-2 4 4 0,1 1 0 16,-2 5-2-16,0-1-6 0,0 1-6 16,0-2-5-16,0 1-3 15,0 1 1-15,0 0 1 0,3 0 2 16,0 9 0-16,3 6 1 0,-1 6-3 0,1 2 0 15,-3 1-3-15,1 1 2 0,-1-1-1 16,-1 3 0-16,-1 0 0 0,-1 5 0 16,0-2 6-16,0 5-5 0,-1 2 1 15,-5 0-3-15,0-3-1 0,-3 0 2 16,-1-6 0-16,1-2 2 0,2-7-2 0,0-6 0 16,3-3 2-16,1-6 0 0,1 0 4 15,2-4 3-15,-1 0-1 0,-5 0-1 16,-4 0 1-16,-6-7-1 0,0-7 1 15,3-3 0-15,3-3-2 0,3-5-2 16,3-2 1-16,2-5-2 0,2-2-5 16,4-1 4-16,6 0-9 0,7 2 3 15,6 4-1-15,7 2-7 0,5 6-11 16,6 3-43-16,4 1-44 0,4 5-69 16</inkml:trace>
  <inkml:trace contextRef="#ctx0" brushRef="#br0" timeOffset="200343.3325">17827 15780 214 0,'0'0'54'0,"0"0"-1"16,0 0-7-16,0 0-5 0,0 0-3 16,0 0-12-16,-52-88-6 0,46 80-8 15,-6-2-6-15,-1 1-3 0,5 4 0 16,-10 0-3-16,1 4-1 0,-5 1 0 0,-4 3-2 16,0 8 1-16,6 1-2 0,0 3 1 15,4 2-1-15,0 1 1 0,6 2 3 16,0 2-3-16,1-2 1 0,5 0 3 15,-1-5-3-15,2 2 4 0,2-6-2 16,1 1-4-16,0 0 0 0,0-7 0 16,0 6 1-16,0-6-1 0,0 0 3 15,0 1-1-15,0-6 2 0,0 0 1 16,3 0 4-16,0 1 0 0,4-1 1 16,10 0-2-16,-1-5-1 0,7-5 1 0,-1-4-1 15,0-2-5-15,2-2 6 0,-1-1-4 16,-1 0 5-16,-3-1 0 0,1 1 1 15,-4-3 1-15,0-1-1 0,-3-3 2 16,0 0-2-16,-4-2 2 0,-2-3 0 16,-3-1 2-16,-1 0 1 0,-3-1 1 15,0 2-3-15,0 1-2 0,-1 1-2 16,-3 2 1-16,1 8 0 0,-2 0 5 16,4 9-3-16,-1 3 0 0,1 1-1 15,1 6-4-15,-2-2-4 0,2 2-2 0,0 0 1 16,0 0 0-16,0 4 3 0,0 17-2 15,0 9 0-15,0 14 0 0,-1 4-1 16,1 2 0-16,-2 3 1 0,1 0-2 16,-1-1 0-16,2-4-1 0,0-4 1 15,0-4 2-15,0-4-5 0,0-3 4 0,0-6-7 16,2-2-7-16,-1-7-9 0,2-3-23 16,0 0-35-16,0-5-46 0,0-1-31 15</inkml:trace>
  <inkml:trace contextRef="#ctx0" brushRef="#br0" timeOffset="200899.081">17924 15777 309 0,'0'0'43'0,"0"0"-8"16,0 0-2-16,0 0-1 0,0 0-3 15,0 0-6-15,59-80-9 0,-52 74-7 16,-4 2-4-16,7 3-2 0,-4 1-1 16,4 0 1-16,6 0-1 0,-3 9 1 15,3 5-1-15,-5-1 0 0,0 2-1 16,-3 4 1-16,-4-3-1 0,-2-2 0 16,-2 6 3-16,0-2-3 0,0 8 7 0,-2-3-6 15,-4-1-2-15,-2 0 4 0,-2-1-2 16,-3-2 0-16,0-3 1 0,4-5 0 15,-2-1 1-15,5-4 1 0,-1-1 1 16,-1 1 2-16,5-5-1 0,1 2 0 16,2-3 3-16,0 0 0 0,0 0 3 0,-4 0-2 15,-1-1 0-15,2-8-4 16,2-5-1-16,1-1 0 0,9-6-2 16,3-1-1-16,3 1 0 0,2-2 2 15,-2 2-7-15,2-3 6 0,1 2-5 0,0-3 3 16,1 1 2-16,-2 2-1 0,-1 2 2 15,-6 7 3-15,-4 5 1 0,-3 7 0 16,-3 1-2-16,0-3-2 0,0 3-3 16,2 0-1-16,-1 0-3 0,-1 0 3 15,0 0 0-15,-1 13 1 0,-10 7 1 0,-2 6-1 16,-1 0-1-16,1-1 0 0,0 2 4 16,4-2-4-16,5 2 4 15,2-5-6-15,2-1 0 0,6-2 1 16,10-3-2-16,2-2 2 0,6-4-1 0,5-3-1 15,6-4-11-15,2-1-11 0,4-2-27 16,1 0-53-16,-2-3-74 0</inkml:trace>
  <inkml:trace contextRef="#ctx0" brushRef="#br0" timeOffset="201879.331">13842 14657 257 0,'0'0'69'0,"0"0"-13"0,0 0-8 15,0 0-6-15,0 0-10 0,0 0-8 16,0 0-8-16,0 0-7 0,0 0-1 16,0 0-4-16,2-68-1 0,-10 65-3 0,-3 3 0 15,-4 0 0-15,-3 7-1 16,0 7-1-16,1 4 1 0,0 5 1 16,1 5 0-16,0 6 1 0,2 6 1 15,1 2 0-15,4 5-1 0,5 3 1 0,2 2-1 16,2 0 2-16,0-1-3 0,9-1 3 15,3 0 4-15,4 0-6 0,-2 2 4 16,2-1-2-16,-3 3-3 0,3 0 1 16,-4 2-2-16,-1 2 1 0,-2 0-1 15,-5-1 1-15,-1 0-4 0,-3-3 5 0,0 1 0 16,-10-4-2-16,-6-1 4 0,-2-2-7 16,-5-4 1-16,-4-7-3 15,-2-2-1-15,-3-7 2 0,3-5-5 16,3-7-3-16,9-7-10 0,4-3-35 0,10-4-74 15,3-2-126-15</inkml:trace>
  <inkml:trace contextRef="#ctx0" brushRef="#br0" timeOffset="202971.8927">13568 16864 129 0,'0'0'41'0,"0"0"3"0,0 0-9 0,0 0-5 15,0 0-7-15,0 0-5 0,0 0-3 16,0 0-1-16,0 0 2 0,-13-8 0 15,26 2-1-15,6 0-1 0,8 0-4 16,2 2-1-16,2 0 0 0,2 3 0 16,2-4 2-16,6 3-1 0,3-5 0 15,6 1-2-15,4-1-1 0,4-1 0 16,1 2-4-16,-1 0-1 0,4 1 0 16,0 2 0-16,2 2-1 0,1 1 0 15,6 0-1-15,0 0 0 0,3 6 0 0,2 2 0 16,1 0 0-16,2 2-5 0,1-3 4 15,1 3 0-15,3-6 1 0,4 2 2 16,4-3-3-16,5 0 2 0,6-3-1 16,4 0 0-16,6 0 1 0,4-3-1 15,7-3-1-15,4-1 1 0,6-4 0 0,2 2 1 16,4-2 1-16,4 2-1 0,-1 0-1 16,1 3 0-16,-1-2 0 0,0 1 0 15,-1 3-1-15,1 0-1 16,-1 0 1-16,-6-1 1 0,-3 2-2 0,-3-4 0 15,-6 4 0-15,-6-2-1 0,-4-1 1 16,-4 0 2-16,-7-1-3 0,-8 2 1 16,-5-2-1-16,-8 1 0 0,-8 0 2 15,-7 2-2-15,-10 1 0 0,-6 1-4 16,-11 0-1-16,-5 2-4 0,-9 0-7 0,-7 2-18 16,-8 5-21-16,-3-2-37 0,-8 4-42 15</inkml:trace>
  <inkml:trace contextRef="#ctx0" brushRef="#br0" timeOffset="204395.0705">17710 16336 43 0,'0'0'18'16,"0"0"1"-16,0 0 0 0,0 0-6 15,0 0 0-15,0 0-1 0,100-13 0 16,-77 13 1-16,3-3-1 0,-1 2 1 16,6 0-1-16,2-2-2 0,0 1 0 15,2-3-2-15,0 2-2 0,1-1-1 0,-1-1-2 16,4-1 0-16,-3-1-3 0,0 0-2 16,0 1 1-16,-1-1-1 15,-2-1 0-15,-2 1-3 0,-4 0-2 16,-8 2-6-16,-2 3-5 0,-5-3-3 0,-6 4-4 15,-1 1-1-15,-5 0-3 0,0-2-11 16,0 2-13-16</inkml:trace>
  <inkml:trace contextRef="#ctx0" brushRef="#br0" timeOffset="204705.846">17704 16460 273 0,'0'0'27'0,"0"0"-11"16,0 0-8-16,0 0-2 0,0 0-1 15,0 0 3-15,91-38 1 0,-62 31 2 16,1 2-3-16,0 0-3 0,1 1 0 16,-1 0-3-16,1-3 1 0,0 3-3 0,3-2-3 15,-1-1 0-15,0 3-5 0,1 0-7 16,-1 1-19-16,-4 1-41 16,0 2-45-16</inkml:trace>
  <inkml:trace contextRef="#ctx0" brushRef="#br0" timeOffset="204913.3351">17945 16510 11 0,'0'0'-4'16,"0"0"-2"-16</inkml:trace>
  <inkml:trace contextRef="#ctx0" brushRef="#br0" timeOffset="210340.3518">13833 16331 66 0,'0'0'28'0,"0"0"-2"16,0 0 1-16,0 0-3 0,0 0 0 0,0 0-3 15,0 0-2-15,0 0-3 0,0 0-7 16,-29-51-2-16,19 51-3 0,-3 1-1 15,-5 11 0-15,-5 5-1 0,4 1-1 16,1 4-1-16,2-3 1 0,4 2-2 16,5-9 2-16,1 4 0 0,2-6-1 15,4 2 2-15,-3-1-2 0,3 0 4 16,3 4-1-16,7-2 4 0,0-2 1 16,3-2-2-16,0-7 1 0,10-2-2 15,-1 0 1-15,10 0-2 0,-2-8-1 0,-2-2-3 16,-2-1 4-16,0-3-3 0,-2 0 6 15,-1-1 1-15,-2 0 2 0,-4-1 4 16,-4 0 3-16,-6 1 7 0,0 0 1 16,-5-2-4-16,-2-1-1 0,0-5-7 15,-9 2-7-15,-2 3-1 0,-6 3-5 0,-3 4-3 16,-3 7-11-16,-4 4-8 0,-2 4-22 16,-1 11-58-16,-1 10-81 0</inkml:trace>
  <inkml:trace contextRef="#ctx0" brushRef="#br0" timeOffset="211131.0317">13422 14005 299 0,'0'0'0'0,"0"0"18"15,0 0-18-15,0 0 26 16,0 0 4-16,0 0-9 0,0 0-8 0,0 0-6 15,0 0-2-15,18-45-1 0,2 42 0 16,4 3-1-16,1 0-2 0,2 5-1 16,-2 4 0-16,2 3 0 0,-2 2-1 15,-1 2 0-15,-1 3 1 0,-5 0-2 16,1 4 4-16,-6 0-2 0,0-1 0 0,-6 3 0 16,-3-8 0-16,-2 1-2 0,-2 0 4 15,0 0 2-15,-5 5 3 16,-2-5 1-16,0-4 0 0,-3-4-1 15,4-2 6-15,-4-5 1 0,0 1 5 0,-2-4 0 16,-5 0-1-16,2-7-1 0,-3-8-4 16,5-3-4-16,1-7-2 0,5-2-3 15,4-3 0-15,2-1 0 0,1 0 1 16,1-1-1-16,8 0-1 0,4 0-2 16,1 1-1-16,3 2-5 0,1 4-5 0,4 0 2 15,-1 6-8-15,2 2 3 0,1 5-6 16,2 6-10-16,1 5-23 0,3 1-42 15,-1 11-55-15</inkml:trace>
  <inkml:trace contextRef="#ctx0" brushRef="#br0" timeOffset="219630.4647">15549 17363 103 0,'0'0'22'16,"0"0"21"-16,0 0-17 0,0 0 13 15,0 0-6-15,0 0-2 0,0 0-5 16,0 0 0-16,0 0-7 0,0 0-4 16,0-41-8-16,0 39-3 0,0 2-1 15,0 0 0-15,-1 0 17 0,-4 9-15 0,1 4 16 16,-3 7-14-16,1 3 2 0,-1 1-2 16,1-2 2-16,-2 3-5 15,0-2-2-15,4-9 1 0,-2 2-2 16,3-7 1-16,2-4 1 0,-2 5-1 0,1-7-2 15,1 2 0-15,-2-1 2 0,3-4-1 16,-1 0 3-16,1 0 1 0,0 3 3 16,0-3 3-16,0 2 4 0,0-2 1 15,0 0-4-15,0 0-3 0,0 0-4 16,0 0-2-16,0-9-1 0,5-7 0 0,1-3 0 16,1-1 1-16,-1-3-1 0,0 3-1 15,2-3-1-15,-2 4 0 0,0 4 1 16,-1 3-2-16,-2 1-8 15,-2 2 9-15,6-2-14 0,-6 8 16 0,1-1-5 16,-2 4 0-16,0-1 11 0,0 1-13 16,4 0 14-16,2 5-10 0,1 3-4 15,5 6 3-15,-5 3 1 0,3-1 0 16,-1 2 0-16,1 0 0 0,-1 2 1 16,1-5 0-16,1 2-1 0,0 0-4 0,-4-6-1 15,1-2-8-15,0 4-6 0,-3-5-10 16,0-1-17-16,-2-2-37 0,-2-2-19 15,1 2-26-15</inkml:trace>
  <inkml:trace contextRef="#ctx0" brushRef="#br0" timeOffset="219861.0404">15354 17416 331 0,'0'0'75'0,"0"0"-19"16,0 0-14-16,0 0-18 0,0 0-9 16,0 0-20-16,-10-92 11 0,26 76-15 15,3 0 11-15,7 3 0 0,3 1-1 0,2-1-1 16,3 4-20-16,2 1 12 16,0 2-24-16,-3 6 11 0,3 0-5 15,-1 2-47-15,-3 5-32 0,0 2-49 16</inkml:trace>
  <inkml:trace contextRef="#ctx0" brushRef="#br0" timeOffset="220275.2797">15986 17315 531 0,'0'0'45'0,"0"0"-10"15,0 0-12-15,0 0-7 0,0 0-6 16,0 0-3-16,0 0-17 0,0 0 10 16,0 0-12-16,0 0 10 0,23-3 1 15,-8 0-1-15,0 3 13 0,3 0-15 16,1 10 12-16,-5-2-10 0,2 5-2 16,-1 1 2-16,-1 1 2 0,-4 6-3 0,0-2 1 15,-3-1-1-15,-2-4 2 0,-2 3-2 16,-2-7 1-16,-1 3 0 0,0-1 2 15,0 1 1-15,-3-3 0 16,-4-3 2-16,1 0 0 0,-1-4 1 0,0-1 2 16,2-2 2-16,-5 0-5 0,-6-2 2 15,6-8-3-15,-4-4-2 0,5 3 2 16,8-6-1-16,1-1-1 0,0-2 1 16,8-7 0-16,5 1 1 0,2 1-13 15,5 0 8-15,0 1-11 0,3 3 12 0,3 3-2 16,2 1-20-16,-1 4 15 0,2 3-24 15,-1 4 9-15,-1 5-20 0,1 1-48 16,-2 1-53-16,1 11-95 0</inkml:trace>
  <inkml:trace contextRef="#ctx0" brushRef="#br0" timeOffset="220611.837">16781 17233 431 0,'0'0'67'0,"0"0"-21"0,0 0-16 0,0 0-13 15,0 0-9-15,0 0-3 0,0 0 0 16,0 0-2-16,0 0 2 0,-44 14 17 16,16 11-8-16,0 7 5 0,-2 6-8 15,0 5-14-15,-4 1 2 0,1 2-3 16,-1 4 2-16,2 0-3 0,0 2-2 16,7-2-3-16,2 0-4 0,3-8-15 0,4-7-32 15,0-6-33-15,7-13-53 0,3-5-65 16</inkml:trace>
  <inkml:trace contextRef="#ctx0" brushRef="#br0" timeOffset="220983.0922">16761 17480 484 0,'0'0'60'0,"0"0"-24"0,0 0-14 16,0 0-12-16,0 0-8 0,0 0-1 15,0 0 1-15,0 0-1 0,0 0-3 0,0 0 0 16,52-17 1-16,-40 24 2 0,-4 6 2 16,-1-3-2-16,-2 5 1 0,-2-7 1 15,-3 3-2-15,0 7 2 0,0-1-2 16,-8 6 2-16,-3 0-3 0,-2-1 3 15,-2-2-1-15,0-1-2 0,0-3 1 16,4-1-1-16,2-3 0 0,3-4 2 16,3-5 0-16,0 1-1 0,3-4-1 15,0 0-1-15,0 0 1 0,0 0-1 16,0 0 0-16,0 2 0 0,0 1 2 0,7 0-1 16,11-3-1-16,8 0-9 0,4 0-11 15,10 0-40-15,6-6-85 16,4-6-115-16</inkml:trace>
  <inkml:trace contextRef="#ctx0" brushRef="#br0" timeOffset="221684.2755">16681 16109 228 0,'0'0'54'0,"0"0"-14"0,0 0-11 16,0 0-5-16,0 0-2 0,0 0 1 15,0 0-2-15,0 0 0 0,-105-10-4 16,73 23-3-16,-3 4 0 0,-2 3-5 16,-4 4 0-16,-2 5-3 0,-4 3 0 0,-4 3-3 15,-3 3 0-15,-2 3-5 0,-5 4 0 16,-1-2 3-16,-3 1-3 0,-3 0 3 15,-2-3-4-15,4-5-3 0,3-2 1 16,9-12-2-16,8-2 3 0,11-6-3 16,12-7-5-16,11 0-11 0,9-6-18 0,3-1-40 15,-1 0-40-15,1 0-108 16</inkml:trace>
  <inkml:trace contextRef="#ctx0" brushRef="#br0" timeOffset="222283.5944">14968 15254 160 0,'0'0'60'16,"0"0"1"-16,0 0-7 0,0 0-8 15,0 0-4-15,0 0-3 0,0 0-8 16,0 0-4-16,0 0-9 0,0 0-9 16,17-20-2-16,-17 20-3 0,0 0 0 0,-13 7 1 15,-3 9 1-15,-7 8 0 0,-1 4 5 16,-2 7-4-16,-3 8 0 16,-3 7-3-16,-4 6-4 0,-6 5-1 15,-6 5 2-15,-1 1-3 0,-6 0-2 0,0-3 5 16,3-3-5-16,3-6 1 0,4-5-3 15,10-4-5-15,6-7 1 0,9-9-6 16,7-10-11-16,6-8-33 0,7-2-42 16,0-4-80-16</inkml:trace>
  <inkml:trace contextRef="#ctx0" brushRef="#br0" timeOffset="225215.4096">19973 16387 190 0,'0'0'61'16,"0"0"-10"-16,0 0-8 0,0 0-6 16,0 0-9-16,0 0-9 0,0 0-6 0,0 0-4 15,0 0-1-15,0 0-4 0,-6-6 0 16,6 6-4-16,0-1 0 0,0 1 0 15,0 0 0-15,0-3 2 0,14 1 1 16,5-3 0-16,7 3-3 0,2-3 0 16,1 0 0-16,0-1-4 0,-1 0-2 0,0 0-3 15,-1 0-1-15,-1 3-6 0,-2-1-6 16,-6 0-10-16,0 4-13 16,-7 0-24-16,-6 0-20 0,1 0-23 15</inkml:trace>
  <inkml:trace contextRef="#ctx0" brushRef="#br0" timeOffset="225432.7903">19887 16592 344 0,'0'0'59'15,"0"0"-15"-15,0 0-9 16,0 0-7-16,88-12-6 0,-64 4-4 0,0 1-5 15,1-2-2-15,-2 1-4 0,0 5-3 16,5-2-3-16,1 1-4 0,3 1-3 16,2 0-2-16,5 2-14 0,3 1-49 15,3 0-84-15,1 0-115 0</inkml:trace>
  <inkml:trace contextRef="#ctx0" brushRef="#br0" timeOffset="227183.6811">20556 15647 252 0,'0'0'42'0,"0"0"-13"15,0 0-6-15,0 0-5 16,0 0-2-16,0 0-6 0,0 0-3 0,-8-79-2 15,11 69-3-15,6 4 0 0,2-1-1 16,-2 4-1-16,8-1-1 0,0 4 1 16,0 0-1-16,4 0-2 0,-3 5 0 15,2 4 0-15,-2 1-2 0,0 2 5 16,-1 1-1-16,1 2 0 0,-2 2-1 0,-2 1-1 16,-1 2 1-16,-3 2 2 0,-2 0 0 15,-5 3 1-15,-2-1 2 0,-1 0-1 16,-1-1 0-16,-7-1 6 0,-1 0-3 15,-2-2 4-15,2-7-2 0,1-3 3 16,2-1 2-16,0-7 2 0,3 3 6 16,3-5 3-16,-1 0 2 0,-4 0-3 15,1 0-4-15,-3-5-4 0,-3-6-5 16,5 3-7-16,3-9 2 0,2-3-5 16,0 0 4-16,0-5-1 0,7 3-2 0,1-5 2 15,1 4-1-15,0 1-1 0,1 1 1 16,-2-1 0-16,1 2-3 0,0 2 1 15,1 0-2-15,0 0-3 0,0 1-2 16,3 1-2-16,2 0-4 0,3 4-4 16,4 0-8-16,2 2-15 0,1 0-17 0,4 3-25 15,3 4-24-15,1 3-37 16</inkml:trace>
  <inkml:trace contextRef="#ctx0" brushRef="#br0" timeOffset="229135.4693">21760 15570 206 0,'0'0'52'15,"0"0"-8"-15,0 0-4 0,0 0-6 0,0 0-6 16,0 0-5-16,0 0-8 0,0 0-5 16,0 0-4-16,0 0-2 15,1-66-3-15,7 62 1 0,-2 2-1 16,5 2 0-16,8 0 0 0,0 0-1 0,3 3 1 15,1 4-1-15,-2 1-1 0,0 3 0 16,-1 2 1-16,-2 2 0 16,-1 2-1-16,-3 3 2 0,-3 0-2 0,-2 1 2 15,0 0-1-15,-5 2 0 0,-2 0 0 16,-2-1 0-16,0-2 0 0,-3-1 0 0,-6-3 2 16,3-4 0-16,-1 0-1 0,3-4 3 15,-2-1 2-15,1 1-2 16,1-5 7-16,3 3-1 0,1-6 6 15,0 0 2-15,0 0-5 0,0 0 3 0,-4 0-8 16,1-4 2-16,-2-6-3 0,-1-5-2 16,5 5 1-16,-1-10-4 0,2 0 1 15,0-1-1-15,0-6-2 0,5 2 1 16,-1 1 0-16,4 0-2 0,-1 0 0 16,3-1-2-16,0 3 0 0,0 0-3 0,6 1-1 15,3 0-1-15,1 1-6 0,6 3-5 16,3 4-15-16,3 3-27 0,0 3-34 15,1 7-29-15,-1 0-59 0</inkml:trace>
  <inkml:trace contextRef="#ctx0" brushRef="#br0" timeOffset="230099.4869">20858 16333 239 0,'0'0'60'0,"0"0"-13"0,0 0-10 0,0 0-10 16,0 0-7-16,0 0-7 0,0 0-3 15,0 0-1-15,0 0-1 0,-5-13-1 16,18 9 2-16,6 1-2 15,9-2 3-15,2 2-3 0,8-1-2 0,5 1 0 16,6-2 0-16,9 0-1 0,6 0-2 16,2 0 2-16,6-3-3 0,1 2 0 15,-1 2-1-15,3-2-2 0,1 3-2 16,-1 1-1-16,-1 1-1 0,2 1-5 16,-2 0-11-16,0-2-27 0,-1 2-36 0,-3-1-34 15,-4 1-39-15</inkml:trace>
  <inkml:trace contextRef="#ctx0" brushRef="#br0" timeOffset="230806.0827">21329 16693 286 0,'0'0'73'0,"0"0"-9"0,0 0-16 15,0 0-9-15,0 0-14 0,0 0-7 16,0 0-10-16,0 0-5 0,0 0-3 15,0 0-1-15,-39-20 0 0,25 37 1 16,-4 2 1-16,2 5-1 0,-1 4 0 16,2 2-2-16,1 1 0 0,2-1 0 15,4-1 1-15,-1-5 1 0,5-6 1 16,1-7-1-16,3-5 0 0,0-6 0 16,-1 0 2-16,1 0 2 0,0 1 4 0,-2 1 0 15,2 1 1-15,0-3-1 0,0 0-2 16,0-5 1-16,0-10-1 0,0-9 0 15,2-8-2-15,3 2 0 0,3 1 0 16,0 0-1-16,2 2 1 0,-1 4 2 16,1 0-2-16,0 5 0 0,-2 4-2 15,-1 4 0-15,0 5-2 0,-4 0-2 16,0 2-1-16,-3 3 0 0,4 0 1 16,6 0 0-16,5 8 1 0,1 2-1 15,-1 6 0-15,-3 3 0 0,-1 6 0 0,-2-1-1 16,-3 7 1-16,0-1-3 0,0 5 3 15,1-2-2-15,-1 1 1 0,2-7-2 16,0 0-4-16,3-9-4 0,-4-4-11 16,-2-6-15-16,1-2-27 0,-1-5-25 15,-2 1-27-15,1 1-36 0</inkml:trace>
  <inkml:trace contextRef="#ctx0" brushRef="#br0" timeOffset="231018.0989">21021 16681 219 0,'0'0'52'0,"0"0"-14"0,0 0-11 0,0 0-8 16,0 0-4-16,0 0-1 0,98-45-4 0,-72 45-6 16,3 0-2-16,2 2-2 0,3 4 2 15,3 0-2-15,0 0-4 0,1 1-2 16,-2 2 0-16,1-4-6 15,0 1-5-15,-4-4-17 0,5-1-42 0,-2-1-65 16</inkml:trace>
  <inkml:trace contextRef="#ctx0" brushRef="#br0" timeOffset="231431.1454">21669 16727 414 0,'0'0'56'0,"0"0"-17"15,0 0-11-15,0 0-11 0,0 0-7 0,0 0-3 16,0 0-4-16,0 0-3 16,81-68 1-16,-56 68 0 0,-1 6-1 15,-2 3 0-15,-2 3-1 0,0 2 0 0,-1 1-1 16,0 2-2-16,-2-1-1 0,-4 4 1 15,-2 2-3-15,-2-1 2 0,-4 2 2 16,-4-1 0-16,-1 1 2 0,0 0 1 16,-4-5 2-16,-6 0 1 0,0-7 2 15,1-2-1-15,-4-3 1 0,4-1 3 0,-1-5 0 16,0 0 2-16,2 0 1 0,-1-10 2 16,3-3-1-16,-2-7-1 0,3-2-4 15,5-3-5-15,0-2 0 16,0 1 1-16,5 2-1 0,6-4 1 0,1 6-3 15,5-1-1-15,3 1 0 0,5 3-2 16,2 1-1-16,2 4-5 0,0 2-8 16,0 4-11-16,-2 3-27 0,4 5-42 15,-4 0-66-15,-2 4-100 0</inkml:trace>
  <inkml:trace contextRef="#ctx0" brushRef="#br0" timeOffset="231843.0321">22465 16834 380 0,'0'0'61'0,"0"0"-7"0,0 0-14 16,0 0-16-16,0 0-8 0,0 0-4 15,0 0-7-15,0 0 0 0,0 0-4 0,0 0-2 16,23-52 1-16,-23 52 0 0,-5 5 0 15,-7 10 3-15,-8 9-2 0,-4 6-2 16,-5 5 2-16,-6 1-4 0,-3 3 2 16,-4 0-2-16,-2 0 0 0,-1 1-1 15,-4 1-1-15,0-1 17 0,-2-3-19 0,-1 1 12 16,3-6-5-16,1-3-24 0,9-6-2 16,6-5-43-16,11-6-41 0,10-7-79 15</inkml:trace>
  <inkml:trace contextRef="#ctx0" brushRef="#br0" timeOffset="232278.7183">22402 17210 486 0,'0'0'45'0,"0"0"-14"15,0 0-12-15,0 0-6 0,0 0-3 16,0 0-2-16,0 0-1 0,0 0-4 16,0 0-2-16,20-29 0 0,-12 23-3 0,0 1 2 15,2 3 0-15,1-3-1 0,1 4 1 16,0-1 0-16,-2 2-1 0,3 0-1 15,-4 0 0-15,0 3 0 0,-2 3-1 16,0 0 1-16,-6 6 0 0,1 3 15 16,-2 5-13-16,-6 7 18 0,-8-2-8 15,-1 0-11-15,-3 3 12 0,-2-6-12 16,0 3 2-16,2-4 1 0,0 0-2 16,4-4 0-16,1 1 0 0,5-6 1 15,0-1 1-15,5-2-2 0,2-4-2 0,1 2 1 16,3 1-2-16,11 2 2 0,6-3 3 15,8-2-6-15,5-5-7 0,6 0-19 16,7-9-18-16,3-1-74 0,4-6-144 16</inkml:trace>
  <inkml:trace contextRef="#ctx0" brushRef="#br0" timeOffset="258540.0244">22813 16190 224 0,'0'0'60'0,"0"0"-10"0,0 0-9 16,0 0-4-16,0 0-6 0,0 0-4 16,0 0-6-16,0 0-7 0,0 0-5 15,-14-15-5-15,12 15 0 0,2-2-6 16,-1 2 1-16,1 0-2 0,0 0 0 0,0 0 2 16,0 0 1-16,0 0 1 0,4 0-1 15,9 0 0-15,4 2 1 0,3-1-1 16,8-1 0-16,-1 0-1 0,1 0-5 15,1-1-3-15,-3-2-6 0,0-2-5 16,-7 2-6-16,-5 2-15 0,-2 1-28 16,-8 0-24-16,3 0-21 0</inkml:trace>
  <inkml:trace contextRef="#ctx0" brushRef="#br0" timeOffset="258740.8582">22716 16400 436 0,'0'0'59'0,"0"0"-18"0,0 0-18 15,0 0-9-15,0 0-6 0,0 0-2 16,0 0-4-16,0 0-2 0,0 0-2 16,91-13-3-16,-65 9 0 0,5 1-5 15,0 1-5-15,4 1-6 0,1 1-28 0,0-4-51 16,0 4-47-16</inkml:trace>
  <inkml:trace contextRef="#ctx0" brushRef="#br0" timeOffset="260325.136">23654 15562 155 0,'0'0'41'0,"0"0"-4"0,0 0-6 15,0 0-3-15,0 0-4 0,0 0-5 16,0 0-5-16,0 0-3 0,0 0-3 0,-14-39-1 16,17 31 0-16,4-3-2 15,-1 5-2-15,7-4 1 0,-6 5-2 16,2 0 0-16,0 0-1 0,2 1 0 16,-1 0-1-16,2-1 2 0,7 2 0 0,-9 1 1 15,8 1 1-15,-6 1-3 0,1 0-2 16,3 0-3-16,-5 0 2 0,3 3 0 15,-4 5 1-15,-2-3 1 0,0 6-2 16,-4-4 2-16,-1 6 3 0,-2 4 2 16,-1 2 2-16,-3 6 0 0,-7-1-2 15,-8 2-1-15,-4-1-2 0,-4 3-2 16,-3-1 1-16,-3-1-4 0,1-2 3 16,4-3 0-16,3-3 0 0,2 0 7 15,9-8-5-15,5-4 4 0,2 1-4 0,3-5 0 16,0 1 0-16,1 0 1 0,2 0 1 15,0-2 0-15,12 4 4 0,5-1-2 16,6-3 0-16,10-1-2 0,1 0-3 16,2-1-7-16,0-6 3 0,-1 1-10 15,-1 2-3-15,-2 1-4 0,0 3-23 0,-12 0-25 16,5 0-35-16,-8 0-40 0</inkml:trace>
  <inkml:trace contextRef="#ctx0" brushRef="#br0" timeOffset="260839.8279">24087 15613 194 0,'0'0'50'0,"0"0"-19"0,0 0-9 15,0 0-9-15,0 0-2 0,20-77-2 16,-17 74-5-16,4-3-1 0,-2 4 1 16,-1 0-3-16,6 2 1 0,0 0 0 0,6 5 0 15,0 7 1-15,1 0 1 0,-4 5-1 16,-1 0-1-16,1 1 2 0,-3 0-5 15,-1 2 2-15,-1-2 0 0,-3-4 0 16,-2 3 4-16,-2-6-2 0,-1 3 1 16,0 6 0-16,0-2 1 0,-6 2 0 15,-1-3 2-15,-3-4 1 0,1-4 4 16,0 1-2-16,1-6 2 0,-1 2-2 16,2-1 1-16,3-4 3 0,-1 3-2 15,5-4 3-15,-7 0-4 0,3 0-2 0,-4-5-6 16,3 0 0-16,2-6-3 0,3-7 3 15,0-2 0-15,6-3-2 0,5-2 0 16,4 1-2-16,1-1 0 0,2 1-2 16,2 0 0-16,-1 0-1 0,2 1-2 15,-2 1-1-15,-1 6-3 0,2 0-5 0,-2 5-4 16,-4 4-4-16,2 3-10 0,3 4-19 16,-6 0-43-16,10 2-56 15</inkml:trace>
  <inkml:trace contextRef="#ctx0" brushRef="#br0" timeOffset="261243.9274">23767 16223 307 0,'0'0'65'15,"0"0"-18"-15,0 0-16 0,0 0-10 16,0 0-8-16,0 0-2 0,0 0 1 16,67-79-2-16,-35 67-1 0,2 2-2 15,5 0 0-15,3 2-2 0,2 0-2 16,0 1 0-16,0 2-3 0,1 0-1 16,-1 2-2-16,1 0 0 0,2 3-3 15,-4-1-4-15,3 1-9 0,-2 0-14 0,-1 0-37 16,-1 0-47-16,-1 0-91 0</inkml:trace>
  <inkml:trace contextRef="#ctx0" brushRef="#br0" timeOffset="261876.2233">24093 16552 406 0,'0'0'52'16,"0"0"-15"-16,0 0-4 0,0 0-17 15,0 0 1-15,0 0-5 0,0 0-5 16,0 0-6-16,0 0-1 0,0 0 5 16,-19-53-5-16,7 72 5 0,1 3-4 0,-4 3-2 15,2 1 0-15,0 1 0 0,0 0-1 16,2 1 1-16,-1-3-2 0,2 2 0 15,1-2 2-15,0-3 0 0,2-7 1 16,5-7 0-16,0-1 0 0,2-7 1 16,-1 0 2-16,1 0 1 0,0 0-1 0,0 0 2 15,0 0-4-15,1-12 3 16,6-6 1-16,5-4 1 0,-3-1-2 16,-1 1 0-16,2-2 0 0,-1 2-1 15,-2 1 0-15,1 0 1 0,-2 5-3 0,-1 1 1 16,-2 6-1-16,-2 4-2 0,1 0 1 15,-2 5-1-15,0-2-1 0,0 2-1 16,1 0 1-16,2 0-1 0,2 12 1 16,0 8 0-16,2 5 1 0,1-2 2 15,0 2-3-15,2 2-2 0,-1-4 0 0,0 2-4 16,1 2 3-16,1-4-3 0,0 4 2 16,-1 0-1-16,1-6 0 15,-2 0-6-15,-2-7-5 0,-4-5-15 16,1-4-15-16,-4-5-11 0,2 3-36 0,1 1-37 15</inkml:trace>
  <inkml:trace contextRef="#ctx0" brushRef="#br0" timeOffset="262100.8154">23823 16590 333 0,'0'0'58'0,"0"0"-18"16,0 0-11-16,0 0-8 0,0 0-5 15,86-45-6-15,-57 40-4 0,1-1-4 16,1 2-1-16,1-1-2 0,-1 2-4 16,3 0-8-16,1 2-14 0,2 1-27 0,0 0-83 15,3 0-107-15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228148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408190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3004364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322427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264747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832A659-D1F3-474E-9417-5000A628DE75}" type="datetimeFigureOut">
              <a:rPr lang="en-IN" smtClean="0"/>
              <a:t>02-01-2022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94441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32A659-D1F3-474E-9417-5000A628DE75}" type="datetimeFigureOut">
              <a:rPr lang="en-IN" smtClean="0"/>
              <a:t>02-01-2022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53449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832A659-D1F3-474E-9417-5000A628DE75}" type="datetimeFigureOut">
              <a:rPr lang="en-IN" smtClean="0"/>
              <a:t>02-01-2022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800284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2A659-D1F3-474E-9417-5000A628DE75}" type="datetimeFigureOut">
              <a:rPr lang="en-IN" smtClean="0"/>
              <a:t>02-01-2022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24806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32A659-D1F3-474E-9417-5000A628DE75}" type="datetimeFigureOut">
              <a:rPr lang="en-IN" smtClean="0"/>
              <a:t>02-01-2022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98430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32A659-D1F3-474E-9417-5000A628DE75}" type="datetimeFigureOut">
              <a:rPr lang="en-IN" smtClean="0"/>
              <a:t>02-01-2022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3859450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2A659-D1F3-474E-9417-5000A628DE75}" type="datetimeFigureOut">
              <a:rPr lang="en-IN" smtClean="0"/>
              <a:t>02-01-2022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38D5D-C125-46AE-9730-1FE87F6B0FAB}" type="slidenum">
              <a:rPr lang="en-IN" smtClean="0"/>
              <a:t>‹#›</a:t>
            </a:fld>
            <a:endParaRPr lang="en-IN"/>
          </a:p>
        </p:txBody>
      </p:sp>
    </p:spTree>
    <p:extLst>
      <p:ext uri="{BB962C8B-B14F-4D97-AF65-F5344CB8AC3E}">
        <p14:creationId xmlns:p14="http://schemas.microsoft.com/office/powerpoint/2010/main" val="417836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4.png"/><Relationship Id="rId7" Type="http://schemas.openxmlformats.org/officeDocument/2006/relationships/customXml" Target="../ink/ink10.xml"/><Relationship Id="rId2" Type="http://schemas.openxmlformats.org/officeDocument/2006/relationships/image" Target="../media/image23.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6.jpeg"/><Relationship Id="rId7" Type="http://schemas.openxmlformats.org/officeDocument/2006/relationships/image" Target="../media/image3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35.wmf"/><Relationship Id="rId5" Type="http://schemas.openxmlformats.org/officeDocument/2006/relationships/image" Target="../media/image38.jpeg"/><Relationship Id="rId10" Type="http://schemas.openxmlformats.org/officeDocument/2006/relationships/oleObject" Target="../embeddings/oleObject3.bin"/><Relationship Id="rId4" Type="http://schemas.openxmlformats.org/officeDocument/2006/relationships/image" Target="../media/image37.jpeg"/><Relationship Id="rId9" Type="http://schemas.openxmlformats.org/officeDocument/2006/relationships/image" Target="../media/image34.wmf"/></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customXml" Target="../ink/ink1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9.jpeg"/><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0.jpeg"/><Relationship Id="rId5" Type="http://schemas.openxmlformats.org/officeDocument/2006/relationships/image" Target="../media/image47.wmf"/><Relationship Id="rId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5.emf"/><Relationship Id="rId4" Type="http://schemas.openxmlformats.org/officeDocument/2006/relationships/image" Target="../media/image5.png"/><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png"/><Relationship Id="rId7" Type="http://schemas.openxmlformats.org/officeDocument/2006/relationships/customXml" Target="../ink/ink3.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6.emf"/><Relationship Id="rId4" Type="http://schemas.openxmlformats.org/officeDocument/2006/relationships/image" Target="../media/image12.png"/><Relationship Id="rId9" Type="http://schemas.openxmlformats.org/officeDocument/2006/relationships/customXml" Target="../ink/ink4.xml"/></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emf"/><Relationship Id="rId5" Type="http://schemas.openxmlformats.org/officeDocument/2006/relationships/customXml" Target="../ink/ink6.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2.emf"/><Relationship Id="rId5" Type="http://schemas.openxmlformats.org/officeDocument/2006/relationships/customXml" Target="../ink/ink9.xml"/><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Scroll 5"/>
          <p:cNvSpPr/>
          <p:nvPr/>
        </p:nvSpPr>
        <p:spPr>
          <a:xfrm rot="5400000">
            <a:off x="5645174" y="-5008420"/>
            <a:ext cx="1033272" cy="11035146"/>
          </a:xfrm>
          <a:prstGeom prst="verticalScroll">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44237" y="1156695"/>
            <a:ext cx="10983192" cy="5262979"/>
          </a:xfrm>
          <a:prstGeom prst="rect">
            <a:avLst/>
          </a:prstGeom>
          <a:noFill/>
        </p:spPr>
        <p:txBody>
          <a:bodyPr wrap="square" rtlCol="0">
            <a:spAutoFit/>
          </a:bodyPr>
          <a:lstStyle/>
          <a:p>
            <a:pPr algn="ctr"/>
            <a:r>
              <a:rPr lang="en-IN" sz="4800" smtClean="0">
                <a:latin typeface="Sitka Small" panose="02000505000000020004" pitchFamily="2" charset="0"/>
              </a:rPr>
              <a:t>Lecture </a:t>
            </a:r>
            <a:r>
              <a:rPr lang="en-IN" sz="4800" smtClean="0">
                <a:latin typeface="Sitka Small" panose="02000505000000020004" pitchFamily="2" charset="0"/>
              </a:rPr>
              <a:t>-9</a:t>
            </a:r>
            <a:endParaRPr lang="en-IN" sz="4800" dirty="0" smtClean="0">
              <a:latin typeface="Sitka Small" panose="02000505000000020004" pitchFamily="2" charset="0"/>
            </a:endParaRPr>
          </a:p>
          <a:p>
            <a:pPr algn="ctr"/>
            <a:endParaRPr lang="en-IN" sz="4800" dirty="0" smtClean="0">
              <a:latin typeface="Sitka Small" panose="02000505000000020004" pitchFamily="2" charset="0"/>
            </a:endParaRPr>
          </a:p>
          <a:p>
            <a:pPr algn="ctr"/>
            <a:r>
              <a:rPr lang="en-IN" sz="4800" dirty="0" smtClean="0">
                <a:latin typeface="Sitka Small" panose="02000505000000020004" pitchFamily="2" charset="0"/>
              </a:rPr>
              <a:t>Engineering Mechanics</a:t>
            </a:r>
          </a:p>
          <a:p>
            <a:pPr algn="ctr"/>
            <a:endParaRPr lang="en-IN" sz="4800" dirty="0" smtClean="0">
              <a:latin typeface="Sitka Small" panose="02000505000000020004" pitchFamily="2" charset="0"/>
            </a:endParaRPr>
          </a:p>
          <a:p>
            <a:pPr algn="ctr"/>
            <a:r>
              <a:rPr lang="en-IN" sz="4800" dirty="0" smtClean="0">
                <a:latin typeface="Sitka Small" panose="02000505000000020004" pitchFamily="2" charset="0"/>
              </a:rPr>
              <a:t>Centroid </a:t>
            </a:r>
          </a:p>
          <a:p>
            <a:pPr algn="ctr"/>
            <a:r>
              <a:rPr lang="en-IN" sz="4800" dirty="0" smtClean="0">
                <a:latin typeface="Sitka Small" panose="02000505000000020004" pitchFamily="2" charset="0"/>
              </a:rPr>
              <a:t>and </a:t>
            </a:r>
          </a:p>
          <a:p>
            <a:pPr algn="ctr"/>
            <a:r>
              <a:rPr lang="en-IN" sz="4800" dirty="0" smtClean="0">
                <a:latin typeface="Sitka Small" panose="02000505000000020004" pitchFamily="2" charset="0"/>
              </a:rPr>
              <a:t>Centre of Gravity</a:t>
            </a:r>
            <a:endParaRPr lang="en-IN" sz="4800" dirty="0">
              <a:latin typeface="Sitka Small" panose="02000505000000020004" pitchFamily="2" charset="0"/>
            </a:endParaRPr>
          </a:p>
        </p:txBody>
      </p:sp>
    </p:spTree>
    <p:extLst>
      <p:ext uri="{BB962C8B-B14F-4D97-AF65-F5344CB8AC3E}">
        <p14:creationId xmlns:p14="http://schemas.microsoft.com/office/powerpoint/2010/main" val="3115448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8972549" y="94838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10164533" y="202838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8" name="Arc 7"/>
          <p:cNvSpPr/>
          <p:nvPr/>
        </p:nvSpPr>
        <p:spPr>
          <a:xfrm>
            <a:off x="7143750" y="231830"/>
            <a:ext cx="3657599" cy="2876550"/>
          </a:xfrm>
          <a:prstGeom prst="arc">
            <a:avLst>
              <a:gd name="adj1" fmla="val 48040"/>
              <a:gd name="adj2" fmla="val 5387951"/>
            </a:avLst>
          </a:prstGeom>
          <a:blipFill>
            <a:blip r:embed="rId2"/>
            <a:tile tx="0" ty="0" sx="100000" sy="100000" flip="none" algn="tl"/>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 name="Straight Connector 8"/>
          <p:cNvCxnSpPr>
            <a:stCxn id="8" idx="0"/>
            <a:endCxn id="8" idx="1"/>
          </p:cNvCxnSpPr>
          <p:nvPr/>
        </p:nvCxnSpPr>
        <p:spPr>
          <a:xfrm flipH="1" flipV="1">
            <a:off x="8972550" y="1670105"/>
            <a:ext cx="1828510" cy="25554"/>
          </a:xfrm>
          <a:prstGeom prst="line">
            <a:avLst/>
          </a:prstGeom>
          <a:ln>
            <a:solidFill>
              <a:schemeClr val="tx1"/>
            </a:solidFill>
            <a:head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9575822" y="1282386"/>
                <a:ext cx="62196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oMath>
                  </m:oMathPara>
                </a14:m>
                <a:endParaRPr lang="en-IN" dirty="0"/>
              </a:p>
            </p:txBody>
          </p:sp>
        </mc:Choice>
        <mc:Fallback>
          <p:sp>
            <p:nvSpPr>
              <p:cNvPr id="10" name="TextBox 9"/>
              <p:cNvSpPr txBox="1">
                <a:spLocks noRot="1" noChangeAspect="1" noMove="1" noResize="1" noEditPoints="1" noAdjustHandles="1" noChangeArrowheads="1" noChangeShapeType="1" noTextEdit="1"/>
              </p:cNvSpPr>
              <p:nvPr/>
            </p:nvSpPr>
            <p:spPr>
              <a:xfrm>
                <a:off x="9575822" y="1282386"/>
                <a:ext cx="621965" cy="276999"/>
              </a:xfrm>
              <a:prstGeom prst="rect">
                <a:avLst/>
              </a:prstGeom>
              <a:blipFill rotWithShape="0">
                <a:blip r:embed="rId3"/>
                <a:stretch>
                  <a:fillRect l="-8824" r="-3922" b="-2391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0711959" y="2183601"/>
                <a:ext cx="8597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𝑎𝑦</m:t>
                      </m:r>
                    </m:oMath>
                  </m:oMathPara>
                </a14:m>
                <a:endParaRPr lang="en-IN" dirty="0"/>
              </a:p>
            </p:txBody>
          </p:sp>
        </mc:Choice>
        <mc:Fallback>
          <p:sp>
            <p:nvSpPr>
              <p:cNvPr id="11" name="TextBox 10"/>
              <p:cNvSpPr txBox="1">
                <a:spLocks noRot="1" noChangeAspect="1" noMove="1" noResize="1" noEditPoints="1" noAdjustHandles="1" noChangeArrowheads="1" noChangeShapeType="1" noTextEdit="1"/>
              </p:cNvSpPr>
              <p:nvPr/>
            </p:nvSpPr>
            <p:spPr>
              <a:xfrm>
                <a:off x="10711959" y="2183601"/>
                <a:ext cx="859723" cy="276999"/>
              </a:xfrm>
              <a:prstGeom prst="rect">
                <a:avLst/>
              </a:prstGeom>
              <a:blipFill rotWithShape="0">
                <a:blip r:embed="rId4"/>
                <a:stretch>
                  <a:fillRect l="-3546" t="-4348" r="-5674" b="-23913"/>
                </a:stretch>
              </a:blipFill>
            </p:spPr>
            <p:txBody>
              <a:bodyPr/>
              <a:lstStyle/>
              <a:p>
                <a:r>
                  <a:rPr lang="en-IN">
                    <a:noFill/>
                  </a:rPr>
                  <a:t> </a:t>
                </a:r>
              </a:p>
            </p:txBody>
          </p:sp>
        </mc:Fallback>
      </mc:AlternateContent>
      <p:cxnSp>
        <p:nvCxnSpPr>
          <p:cNvPr id="12" name="Straight Connector 11"/>
          <p:cNvCxnSpPr/>
          <p:nvPr/>
        </p:nvCxnSpPr>
        <p:spPr>
          <a:xfrm>
            <a:off x="8972549" y="416783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0164533" y="524783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a:off x="7143750" y="3451280"/>
            <a:ext cx="3657599" cy="2876550"/>
          </a:xfrm>
          <a:prstGeom prst="arc">
            <a:avLst>
              <a:gd name="adj1" fmla="val 48040"/>
              <a:gd name="adj2" fmla="val 5387951"/>
            </a:avLst>
          </a:prstGeom>
          <a:blipFill>
            <a:blip r:embed="rId2"/>
            <a:tile tx="0" ty="0" sx="100000" sy="100000" flip="none" algn="tl"/>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 name="Straight Connector 14"/>
          <p:cNvCxnSpPr>
            <a:stCxn id="14" idx="0"/>
            <a:endCxn id="14" idx="1"/>
          </p:cNvCxnSpPr>
          <p:nvPr/>
        </p:nvCxnSpPr>
        <p:spPr>
          <a:xfrm flipH="1" flipV="1">
            <a:off x="8972550" y="4889555"/>
            <a:ext cx="1828510" cy="25554"/>
          </a:xfrm>
          <a:prstGeom prst="line">
            <a:avLst/>
          </a:prstGeom>
          <a:ln>
            <a:solidFill>
              <a:schemeClr val="tx1"/>
            </a:solidFill>
            <a:head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9575822" y="4501836"/>
                <a:ext cx="62196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oMath>
                  </m:oMathPara>
                </a14:m>
                <a:endParaRPr lang="en-IN" dirty="0"/>
              </a:p>
            </p:txBody>
          </p:sp>
        </mc:Choice>
        <mc:Fallback>
          <p:sp>
            <p:nvSpPr>
              <p:cNvPr id="16" name="TextBox 15"/>
              <p:cNvSpPr txBox="1">
                <a:spLocks noRot="1" noChangeAspect="1" noMove="1" noResize="1" noEditPoints="1" noAdjustHandles="1" noChangeArrowheads="1" noChangeShapeType="1" noTextEdit="1"/>
              </p:cNvSpPr>
              <p:nvPr/>
            </p:nvSpPr>
            <p:spPr>
              <a:xfrm>
                <a:off x="9575822" y="4501836"/>
                <a:ext cx="621965" cy="276999"/>
              </a:xfrm>
              <a:prstGeom prst="rect">
                <a:avLst/>
              </a:prstGeom>
              <a:blipFill rotWithShape="0">
                <a:blip r:embed="rId5"/>
                <a:stretch>
                  <a:fillRect l="-8824" r="-3922" b="-2391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0711959" y="5403051"/>
                <a:ext cx="8597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𝑎𝑦</m:t>
                      </m:r>
                    </m:oMath>
                  </m:oMathPara>
                </a14:m>
                <a:endParaRPr lang="en-IN" dirty="0"/>
              </a:p>
            </p:txBody>
          </p:sp>
        </mc:Choice>
        <mc:Fallback>
          <p:sp>
            <p:nvSpPr>
              <p:cNvPr id="17" name="TextBox 16"/>
              <p:cNvSpPr txBox="1">
                <a:spLocks noRot="1" noChangeAspect="1" noMove="1" noResize="1" noEditPoints="1" noAdjustHandles="1" noChangeArrowheads="1" noChangeShapeType="1" noTextEdit="1"/>
              </p:cNvSpPr>
              <p:nvPr/>
            </p:nvSpPr>
            <p:spPr>
              <a:xfrm>
                <a:off x="10711959" y="5403051"/>
                <a:ext cx="859723" cy="276999"/>
              </a:xfrm>
              <a:prstGeom prst="rect">
                <a:avLst/>
              </a:prstGeom>
              <a:blipFill rotWithShape="0">
                <a:blip r:embed="rId6"/>
                <a:stretch>
                  <a:fillRect l="-3546" t="-4348" r="-5674" b="-23913"/>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615600" y="974520"/>
              <a:ext cx="11385720" cy="5574600"/>
            </p14:xfrm>
          </p:contentPart>
        </mc:Choice>
        <mc:Fallback>
          <p:pic>
            <p:nvPicPr>
              <p:cNvPr id="4" name="Ink 3"/>
              <p:cNvPicPr/>
              <p:nvPr/>
            </p:nvPicPr>
            <p:blipFill>
              <a:blip r:embed="rId8"/>
              <a:stretch>
                <a:fillRect/>
              </a:stretch>
            </p:blipFill>
            <p:spPr>
              <a:xfrm>
                <a:off x="605160" y="964080"/>
                <a:ext cx="11398680" cy="5590800"/>
              </a:xfrm>
              <a:prstGeom prst="rect">
                <a:avLst/>
              </a:prstGeom>
            </p:spPr>
          </p:pic>
        </mc:Fallback>
      </mc:AlternateContent>
    </p:spTree>
    <p:extLst>
      <p:ext uri="{BB962C8B-B14F-4D97-AF65-F5344CB8AC3E}">
        <p14:creationId xmlns:p14="http://schemas.microsoft.com/office/powerpoint/2010/main" val="35394277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548687" y="1455715"/>
            <a:ext cx="2752725" cy="465772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938520" y="1323360"/>
              <a:ext cx="10262160" cy="5505840"/>
            </p14:xfrm>
          </p:contentPart>
        </mc:Choice>
        <mc:Fallback>
          <p:pic>
            <p:nvPicPr>
              <p:cNvPr id="5" name="Ink 4"/>
              <p:cNvPicPr/>
              <p:nvPr/>
            </p:nvPicPr>
            <p:blipFill>
              <a:blip r:embed="rId4"/>
              <a:stretch>
                <a:fillRect/>
              </a:stretch>
            </p:blipFill>
            <p:spPr>
              <a:xfrm>
                <a:off x="928800" y="1312200"/>
                <a:ext cx="10282680" cy="5524920"/>
              </a:xfrm>
              <a:prstGeom prst="rect">
                <a:avLst/>
              </a:prstGeom>
            </p:spPr>
          </p:pic>
        </mc:Fallback>
      </mc:AlternateContent>
    </p:spTree>
    <p:extLst>
      <p:ext uri="{BB962C8B-B14F-4D97-AF65-F5344CB8AC3E}">
        <p14:creationId xmlns:p14="http://schemas.microsoft.com/office/powerpoint/2010/main" val="124738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532026" y="1043663"/>
            <a:ext cx="3147357" cy="2576513"/>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82160" y="1255680"/>
              <a:ext cx="10821600" cy="5295960"/>
            </p14:xfrm>
          </p:contentPart>
        </mc:Choice>
        <mc:Fallback>
          <p:pic>
            <p:nvPicPr>
              <p:cNvPr id="3" name="Ink 2"/>
              <p:cNvPicPr/>
              <p:nvPr/>
            </p:nvPicPr>
            <p:blipFill>
              <a:blip r:embed="rId4"/>
              <a:stretch>
                <a:fillRect/>
              </a:stretch>
            </p:blipFill>
            <p:spPr>
              <a:xfrm>
                <a:off x="1071720" y="1247760"/>
                <a:ext cx="10834560" cy="5308200"/>
              </a:xfrm>
              <a:prstGeom prst="rect">
                <a:avLst/>
              </a:prstGeom>
            </p:spPr>
          </p:pic>
        </mc:Fallback>
      </mc:AlternateContent>
    </p:spTree>
    <p:extLst>
      <p:ext uri="{BB962C8B-B14F-4D97-AF65-F5344CB8AC3E}">
        <p14:creationId xmlns:p14="http://schemas.microsoft.com/office/powerpoint/2010/main" val="8947486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1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879" y="1043663"/>
            <a:ext cx="3070195"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219" y="1043663"/>
            <a:ext cx="3492545"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1279" y="1043663"/>
            <a:ext cx="3176827"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2114455703"/>
              </p:ext>
            </p:extLst>
          </p:nvPr>
        </p:nvGraphicFramePr>
        <p:xfrm>
          <a:off x="588963" y="4075113"/>
          <a:ext cx="2473325" cy="2476500"/>
        </p:xfrm>
        <a:graphic>
          <a:graphicData uri="http://schemas.openxmlformats.org/presentationml/2006/ole">
            <mc:AlternateContent xmlns:mc="http://schemas.openxmlformats.org/markup-compatibility/2006">
              <mc:Choice xmlns:v="urn:schemas-microsoft-com:vml" Requires="v">
                <p:oleObj spid="_x0000_s2134" name="Equation" r:id="rId6" imgW="1460500" imgH="1905000" progId="Equation.3">
                  <p:embed/>
                </p:oleObj>
              </mc:Choice>
              <mc:Fallback>
                <p:oleObj name="Equation" r:id="rId6" imgW="1460500" imgH="19050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3" y="4075113"/>
                        <a:ext cx="24733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6694882"/>
              </p:ext>
            </p:extLst>
          </p:nvPr>
        </p:nvGraphicFramePr>
        <p:xfrm>
          <a:off x="3947074" y="3923663"/>
          <a:ext cx="3890963" cy="2420938"/>
        </p:xfrm>
        <a:graphic>
          <a:graphicData uri="http://schemas.openxmlformats.org/presentationml/2006/ole">
            <mc:AlternateContent xmlns:mc="http://schemas.openxmlformats.org/markup-compatibility/2006">
              <mc:Choice xmlns:v="urn:schemas-microsoft-com:vml" Requires="v">
                <p:oleObj spid="_x0000_s2135" name="Equation" r:id="rId8" imgW="2349500" imgH="1905000" progId="Equation.3">
                  <p:embed/>
                </p:oleObj>
              </mc:Choice>
              <mc:Fallback>
                <p:oleObj name="Equation" r:id="rId8" imgW="2349500" imgH="19050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7074" y="3923663"/>
                        <a:ext cx="3890963"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45332236"/>
              </p:ext>
            </p:extLst>
          </p:nvPr>
        </p:nvGraphicFramePr>
        <p:xfrm>
          <a:off x="8194854" y="3805795"/>
          <a:ext cx="3749675" cy="2574925"/>
        </p:xfrm>
        <a:graphic>
          <a:graphicData uri="http://schemas.openxmlformats.org/presentationml/2006/ole">
            <mc:AlternateContent xmlns:mc="http://schemas.openxmlformats.org/markup-compatibility/2006">
              <mc:Choice xmlns:v="urn:schemas-microsoft-com:vml" Requires="v">
                <p:oleObj spid="_x0000_s2136" name="Equation" r:id="rId10" imgW="2527300" imgH="2260600" progId="Equation.3">
                  <p:embed/>
                </p:oleObj>
              </mc:Choice>
              <mc:Fallback>
                <p:oleObj name="Equation" r:id="rId10" imgW="2527300" imgH="2260600" progId="Equation.3">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4854" y="3805795"/>
                        <a:ext cx="374967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6671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8"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84" y="1043663"/>
            <a:ext cx="5601336" cy="30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934" y="1028995"/>
            <a:ext cx="5581934" cy="304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5324400" y="4479120"/>
              <a:ext cx="1599120" cy="673200"/>
            </p14:xfrm>
          </p:contentPart>
        </mc:Choice>
        <mc:Fallback>
          <p:pic>
            <p:nvPicPr>
              <p:cNvPr id="3" name="Ink 2"/>
              <p:cNvPicPr/>
              <p:nvPr/>
            </p:nvPicPr>
            <p:blipFill>
              <a:blip r:embed="rId5"/>
              <a:stretch>
                <a:fillRect/>
              </a:stretch>
            </p:blipFill>
            <p:spPr>
              <a:xfrm>
                <a:off x="5313240" y="4468320"/>
                <a:ext cx="1624320" cy="695880"/>
              </a:xfrm>
              <a:prstGeom prst="rect">
                <a:avLst/>
              </a:prstGeom>
            </p:spPr>
          </p:pic>
        </mc:Fallback>
      </mc:AlternateContent>
    </p:spTree>
    <p:extLst>
      <p:ext uri="{BB962C8B-B14F-4D97-AF65-F5344CB8AC3E}">
        <p14:creationId xmlns:p14="http://schemas.microsoft.com/office/powerpoint/2010/main" val="2753122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length</a:t>
            </a:r>
            <a:endParaRPr lang="en-IN" sz="4000" dirty="0">
              <a:latin typeface="Times New Roman" panose="02020603050405020304" pitchFamily="18" charset="0"/>
              <a:cs typeface="Times New Roman" panose="02020603050405020304" pitchFamily="18"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1540815"/>
            <a:ext cx="9051925" cy="380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829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1043663"/>
            <a:ext cx="9956800" cy="537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840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216" y="1043663"/>
            <a:ext cx="9699209" cy="5229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911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043663"/>
            <a:ext cx="10106025" cy="2099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291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911" y="1031784"/>
            <a:ext cx="3775178" cy="5442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586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parallel forces</a:t>
            </a:r>
            <a:endParaRPr lang="en-IN" sz="4000" dirty="0">
              <a:latin typeface="Times New Roman" panose="02020603050405020304" pitchFamily="18" charset="0"/>
              <a:cs typeface="Times New Roman" panose="02020603050405020304" pitchFamily="18" charset="0"/>
            </a:endParaRPr>
          </a:p>
        </p:txBody>
      </p:sp>
      <p:sp>
        <p:nvSpPr>
          <p:cNvPr id="8" name="Text Box 5"/>
          <p:cNvSpPr txBox="1">
            <a:spLocks noChangeArrowheads="1"/>
          </p:cNvSpPr>
          <p:nvPr/>
        </p:nvSpPr>
        <p:spPr bwMode="auto">
          <a:xfrm>
            <a:off x="862445" y="3310314"/>
            <a:ext cx="1080587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marL="0" indent="0" algn="just" eaLnBrk="1" hangingPunct="1">
              <a:spcBef>
                <a:spcPct val="50000"/>
              </a:spcBef>
            </a:pPr>
            <a:r>
              <a:rPr lang="en-US" altLang="en-US" sz="2200" dirty="0" smtClean="0">
                <a:solidFill>
                  <a:srgbClr val="0000FF"/>
                </a:solidFill>
              </a:rPr>
              <a:t>There </a:t>
            </a:r>
            <a:r>
              <a:rPr lang="en-US" altLang="en-US" sz="2200" dirty="0">
                <a:solidFill>
                  <a:srgbClr val="0000FF"/>
                </a:solidFill>
              </a:rPr>
              <a:t>are many examples in engineering analysis of distributed loads.  It is convenient in some cases to represent such loads as a concentrated force located at the </a:t>
            </a:r>
            <a:r>
              <a:rPr lang="en-US" altLang="en-US" sz="2200" i="1" dirty="0">
                <a:solidFill>
                  <a:srgbClr val="0000FF"/>
                </a:solidFill>
              </a:rPr>
              <a:t>centroid</a:t>
            </a:r>
            <a:r>
              <a:rPr lang="en-US" altLang="en-US" sz="2200" dirty="0">
                <a:solidFill>
                  <a:srgbClr val="0000FF"/>
                </a:solidFill>
              </a:rPr>
              <a:t> of the distributed load.</a:t>
            </a:r>
          </a:p>
        </p:txBody>
      </p:sp>
      <p:pic>
        <p:nvPicPr>
          <p:cNvPr id="10" name="Picture 5" descr="snowonroof.jp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268318" y="974303"/>
            <a:ext cx="4729196" cy="236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gravelbarge.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134299" y="974303"/>
            <a:ext cx="4722809" cy="236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859508" y="4581814"/>
            <a:ext cx="10805873"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marL="0" indent="0" algn="just" eaLnBrk="1" hangingPunct="1">
              <a:spcBef>
                <a:spcPct val="50000"/>
              </a:spcBef>
            </a:pPr>
            <a:r>
              <a:rPr lang="en-US" altLang="en-US" dirty="0"/>
              <a:t> </a:t>
            </a:r>
            <a:r>
              <a:rPr lang="en-US" altLang="en-US" dirty="0" smtClean="0"/>
              <a:t>        </a:t>
            </a:r>
            <a:r>
              <a:rPr lang="en-US" altLang="en-US" sz="2200" dirty="0" smtClean="0">
                <a:solidFill>
                  <a:srgbClr val="FF0000"/>
                </a:solidFill>
              </a:rPr>
              <a:t>Centroid                                                                              Length of curve</a:t>
            </a:r>
          </a:p>
          <a:p>
            <a:pPr marL="0" indent="0" algn="just" eaLnBrk="1" hangingPunct="1">
              <a:spcBef>
                <a:spcPct val="50000"/>
              </a:spcBef>
            </a:pPr>
            <a:r>
              <a:rPr lang="en-US" altLang="en-US" sz="2200" dirty="0" smtClean="0">
                <a:solidFill>
                  <a:srgbClr val="FF0000"/>
                </a:solidFill>
              </a:rPr>
              <a:t>        Centroid                                                                              Area </a:t>
            </a:r>
            <a:r>
              <a:rPr lang="en-US" altLang="en-US" sz="2200" dirty="0">
                <a:solidFill>
                  <a:srgbClr val="FF0000"/>
                </a:solidFill>
              </a:rPr>
              <a:t>of </a:t>
            </a:r>
            <a:r>
              <a:rPr lang="en-US" altLang="en-US" sz="2200" dirty="0" smtClean="0">
                <a:solidFill>
                  <a:srgbClr val="FF0000"/>
                </a:solidFill>
              </a:rPr>
              <a:t>surface</a:t>
            </a:r>
          </a:p>
          <a:p>
            <a:pPr marL="0" indent="0" algn="just" eaLnBrk="1" hangingPunct="1">
              <a:spcBef>
                <a:spcPct val="50000"/>
              </a:spcBef>
            </a:pPr>
            <a:r>
              <a:rPr lang="en-US" altLang="en-US" sz="2200" dirty="0" smtClean="0">
                <a:solidFill>
                  <a:srgbClr val="FF0000"/>
                </a:solidFill>
              </a:rPr>
              <a:t>        Centroid                                                                              Volume </a:t>
            </a:r>
            <a:r>
              <a:rPr lang="en-US" altLang="en-US" sz="2200" dirty="0">
                <a:solidFill>
                  <a:srgbClr val="FF0000"/>
                </a:solidFill>
              </a:rPr>
              <a:t>of </a:t>
            </a:r>
            <a:r>
              <a:rPr lang="en-US" altLang="en-US" sz="2200" dirty="0" smtClean="0">
                <a:solidFill>
                  <a:srgbClr val="FF0000"/>
                </a:solidFill>
              </a:rPr>
              <a:t>a body</a:t>
            </a:r>
            <a:endParaRPr lang="en-US" altLang="en-US" sz="2200" dirty="0" smtClean="0">
              <a:solidFill>
                <a:srgbClr val="FF0000"/>
              </a:solidFill>
            </a:endParaRPr>
          </a:p>
          <a:p>
            <a:pPr marL="0" indent="0" algn="just" eaLnBrk="1" hangingPunct="1">
              <a:spcBef>
                <a:spcPct val="50000"/>
              </a:spcBef>
            </a:pPr>
            <a:r>
              <a:rPr lang="en-US" altLang="en-US" sz="2200" dirty="0">
                <a:solidFill>
                  <a:srgbClr val="FF0000"/>
                </a:solidFill>
              </a:rPr>
              <a:t> </a:t>
            </a:r>
            <a:r>
              <a:rPr lang="en-US" altLang="en-US" sz="2200" dirty="0" smtClean="0">
                <a:solidFill>
                  <a:srgbClr val="FF0000"/>
                </a:solidFill>
              </a:rPr>
              <a:t>       Centre of gravity                                                                 Gravitational force on a body</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659960" y="1592280"/>
              <a:ext cx="2230560" cy="4634280"/>
            </p14:xfrm>
          </p:contentPart>
        </mc:Choice>
        <mc:Fallback>
          <p:pic>
            <p:nvPicPr>
              <p:cNvPr id="3" name="Ink 2"/>
              <p:cNvPicPr/>
              <p:nvPr/>
            </p:nvPicPr>
            <p:blipFill>
              <a:blip r:embed="rId5"/>
              <a:stretch>
                <a:fillRect/>
              </a:stretch>
            </p:blipFill>
            <p:spPr>
              <a:xfrm>
                <a:off x="1657080" y="1589040"/>
                <a:ext cx="2236680" cy="4644360"/>
              </a:xfrm>
              <a:prstGeom prst="rect">
                <a:avLst/>
              </a:prstGeom>
            </p:spPr>
          </p:pic>
        </mc:Fallback>
      </mc:AlternateContent>
    </p:spTree>
    <p:extLst>
      <p:ext uri="{BB962C8B-B14F-4D97-AF65-F5344CB8AC3E}">
        <p14:creationId xmlns:p14="http://schemas.microsoft.com/office/powerpoint/2010/main" val="181265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mass and centroid of  composite areas</a:t>
            </a:r>
            <a:endParaRPr lang="en-IN" sz="4000" dirty="0">
              <a:latin typeface="Times New Roman" panose="02020603050405020304" pitchFamily="18" charset="0"/>
              <a:cs typeface="Times New Roman" panose="02020603050405020304" pitchFamily="18" charset="0"/>
            </a:endParaRPr>
          </a:p>
        </p:txBody>
      </p:sp>
      <p:pic>
        <p:nvPicPr>
          <p:cNvPr id="5"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94" y="1354476"/>
            <a:ext cx="8229600" cy="24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8936594" y="1514434"/>
            <a:ext cx="2784351" cy="40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Composite plates</a:t>
            </a:r>
          </a:p>
        </p:txBody>
      </p:sp>
      <p:graphicFrame>
        <p:nvGraphicFramePr>
          <p:cNvPr id="8" name="Object 3"/>
          <p:cNvGraphicFramePr>
            <a:graphicFrameLocks noChangeAspect="1"/>
          </p:cNvGraphicFramePr>
          <p:nvPr>
            <p:extLst>
              <p:ext uri="{D42A27DB-BD31-4B8C-83A1-F6EECF244321}">
                <p14:modId xmlns:p14="http://schemas.microsoft.com/office/powerpoint/2010/main" val="1468908833"/>
              </p:ext>
            </p:extLst>
          </p:nvPr>
        </p:nvGraphicFramePr>
        <p:xfrm>
          <a:off x="9410907" y="2397213"/>
          <a:ext cx="2161884" cy="709348"/>
        </p:xfrm>
        <a:graphic>
          <a:graphicData uri="http://schemas.openxmlformats.org/presentationml/2006/ole">
            <mc:AlternateContent xmlns:mc="http://schemas.openxmlformats.org/markup-compatibility/2006">
              <mc:Choice xmlns:v="urn:schemas-microsoft-com:vml" Requires="v">
                <p:oleObj spid="_x0000_s3126" name="Equation" r:id="rId4" imgW="1663700" imgH="711200" progId="Equation.3">
                  <p:embed/>
                </p:oleObj>
              </mc:Choice>
              <mc:Fallback>
                <p:oleObj name="Equation" r:id="rId4" imgW="16637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907" y="2397213"/>
                        <a:ext cx="2161884" cy="709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4"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94" y="4011271"/>
            <a:ext cx="8229600" cy="23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p:cNvSpPr txBox="1">
            <a:spLocks noChangeArrowheads="1"/>
          </p:cNvSpPr>
          <p:nvPr/>
        </p:nvSpPr>
        <p:spPr bwMode="auto">
          <a:xfrm>
            <a:off x="9126360" y="4694380"/>
            <a:ext cx="2458191" cy="40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Composite area</a:t>
            </a:r>
          </a:p>
        </p:txBody>
      </p:sp>
      <p:graphicFrame>
        <p:nvGraphicFramePr>
          <p:cNvPr id="11" name="Object 2"/>
          <p:cNvGraphicFramePr>
            <a:graphicFrameLocks noChangeAspect="1"/>
          </p:cNvGraphicFramePr>
          <p:nvPr>
            <p:extLst>
              <p:ext uri="{D42A27DB-BD31-4B8C-83A1-F6EECF244321}">
                <p14:modId xmlns:p14="http://schemas.microsoft.com/office/powerpoint/2010/main" val="3447253277"/>
              </p:ext>
            </p:extLst>
          </p:nvPr>
        </p:nvGraphicFramePr>
        <p:xfrm>
          <a:off x="9510025" y="5487474"/>
          <a:ext cx="1963648" cy="709106"/>
        </p:xfrm>
        <a:graphic>
          <a:graphicData uri="http://schemas.openxmlformats.org/presentationml/2006/ole">
            <mc:AlternateContent xmlns:mc="http://schemas.openxmlformats.org/markup-compatibility/2006">
              <mc:Choice xmlns:v="urn:schemas-microsoft-com:vml" Requires="v">
                <p:oleObj spid="_x0000_s3127" name="Equation" r:id="rId7" imgW="1511300" imgH="711200" progId="Equation.3">
                  <p:embed/>
                </p:oleObj>
              </mc:Choice>
              <mc:Fallback>
                <p:oleObj name="Equation" r:id="rId7" imgW="15113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0025" y="5487474"/>
                        <a:ext cx="1963648" cy="709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802195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Problem 1: centroid of  composite areas</a:t>
            </a:r>
            <a:endParaRPr lang="en-IN" sz="4000" dirty="0">
              <a:latin typeface="Times New Roman" panose="02020603050405020304" pitchFamily="18" charset="0"/>
              <a:cs typeface="Times New Roman" panose="02020603050405020304" pitchFamily="18" charset="0"/>
            </a:endParaRPr>
          </a:p>
        </p:txBody>
      </p:sp>
      <p:pic>
        <p:nvPicPr>
          <p:cNvPr id="12"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62" y="1591294"/>
            <a:ext cx="5215225" cy="394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569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Acknowledgement</a:t>
            </a:r>
            <a:endParaRPr lang="en-IN" sz="4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96191" y="1143000"/>
            <a:ext cx="10983192" cy="452431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200" dirty="0" smtClean="0"/>
              <a:t>NPTEL lectures on Engineering Mechanics</a:t>
            </a:r>
            <a:endParaRPr lang="en-IN" sz="3200" dirty="0"/>
          </a:p>
          <a:p>
            <a:pPr marL="571500" indent="-571500">
              <a:lnSpc>
                <a:spcPct val="150000"/>
              </a:lnSpc>
              <a:buFont typeface="Arial" panose="020B0604020202020204" pitchFamily="34" charset="0"/>
              <a:buChar char="•"/>
            </a:pPr>
            <a:r>
              <a:rPr lang="en-IN" sz="3200" dirty="0" smtClean="0"/>
              <a:t>en.wikipedia.org/wiki</a:t>
            </a:r>
            <a:endParaRPr lang="en-IN" sz="3200" dirty="0"/>
          </a:p>
          <a:p>
            <a:pPr marL="571500" indent="-571500">
              <a:lnSpc>
                <a:spcPct val="150000"/>
              </a:lnSpc>
              <a:buFont typeface="Arial" panose="020B0604020202020204" pitchFamily="34" charset="0"/>
              <a:buChar char="•"/>
            </a:pPr>
            <a:r>
              <a:rPr lang="en-IN" sz="3200" dirty="0" smtClean="0"/>
              <a:t>britannica.com</a:t>
            </a:r>
            <a:endParaRPr lang="en-IN" sz="3200" dirty="0"/>
          </a:p>
          <a:p>
            <a:pPr marL="571500" indent="-571500">
              <a:lnSpc>
                <a:spcPct val="150000"/>
              </a:lnSpc>
              <a:buFont typeface="Arial" panose="020B0604020202020204" pitchFamily="34" charset="0"/>
              <a:buChar char="•"/>
            </a:pPr>
            <a:r>
              <a:rPr lang="en-IN" sz="3200" dirty="0" smtClean="0"/>
              <a:t>Beer &amp; Johnston, Vector Mechanics for Engineers</a:t>
            </a:r>
            <a:endParaRPr lang="en-IN" sz="3200" dirty="0"/>
          </a:p>
          <a:p>
            <a:pPr marL="571500" indent="-571500">
              <a:lnSpc>
                <a:spcPct val="150000"/>
              </a:lnSpc>
              <a:buFont typeface="Arial" panose="020B0604020202020204" pitchFamily="34" charset="0"/>
              <a:buChar char="•"/>
            </a:pPr>
            <a:r>
              <a:rPr lang="en-IN" sz="3200" dirty="0" err="1" smtClean="0"/>
              <a:t>Meriam</a:t>
            </a:r>
            <a:r>
              <a:rPr lang="en-IN" sz="3200" dirty="0" smtClean="0"/>
              <a:t> &amp; </a:t>
            </a:r>
            <a:r>
              <a:rPr lang="en-IN" sz="3200" dirty="0" err="1" smtClean="0"/>
              <a:t>Kraige</a:t>
            </a:r>
            <a:r>
              <a:rPr lang="en-IN" sz="3200" dirty="0" smtClean="0"/>
              <a:t>, Engineering Mechanics</a:t>
            </a:r>
          </a:p>
          <a:p>
            <a:pPr marL="571500" indent="-571500">
              <a:lnSpc>
                <a:spcPct val="150000"/>
              </a:lnSpc>
              <a:buFont typeface="Arial" panose="020B0604020202020204" pitchFamily="34" charset="0"/>
              <a:buChar char="•"/>
            </a:pPr>
            <a:r>
              <a:rPr lang="en-US" sz="3200" dirty="0" smtClean="0"/>
              <a:t>Problems taken from internet sources</a:t>
            </a:r>
            <a:endParaRPr lang="en-IN" sz="3200" dirty="0"/>
          </a:p>
        </p:txBody>
      </p:sp>
    </p:spTree>
    <p:extLst>
      <p:ext uri="{BB962C8B-B14F-4D97-AF65-F5344CB8AC3E}">
        <p14:creationId xmlns:p14="http://schemas.microsoft.com/office/powerpoint/2010/main" val="3578624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9" name="Rectangle 2"/>
          <p:cNvSpPr>
            <a:spLocks noChangeArrowheads="1"/>
          </p:cNvSpPr>
          <p:nvPr/>
        </p:nvSpPr>
        <p:spPr bwMode="auto">
          <a:xfrm>
            <a:off x="696191" y="1153088"/>
            <a:ext cx="1098319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marL="342900" indent="-342900" algn="just" eaLnBrk="1" hangingPunct="1">
              <a:lnSpc>
                <a:spcPct val="200000"/>
              </a:lnSpc>
              <a:buFont typeface="Arial" panose="020B0604020202020204" pitchFamily="34" charset="0"/>
              <a:buChar char="•"/>
            </a:pPr>
            <a:r>
              <a:rPr lang="en-IN" altLang="en-US" sz="2400" dirty="0"/>
              <a:t>Up until now we have treated all the forces as concentrated at a point.</a:t>
            </a:r>
          </a:p>
          <a:p>
            <a:pPr marL="342900" indent="-342900" algn="just" eaLnBrk="1" hangingPunct="1">
              <a:lnSpc>
                <a:spcPct val="200000"/>
              </a:lnSpc>
              <a:buFont typeface="Arial" panose="020B0604020202020204" pitchFamily="34" charset="0"/>
              <a:buChar char="•"/>
            </a:pPr>
            <a:r>
              <a:rPr lang="en-IN" altLang="en-US" sz="2400" dirty="0"/>
              <a:t>Concentred forces don’t exist in practice.</a:t>
            </a:r>
          </a:p>
          <a:p>
            <a:pPr marL="342900" indent="-342900" algn="just" eaLnBrk="1" hangingPunct="1">
              <a:lnSpc>
                <a:spcPct val="200000"/>
              </a:lnSpc>
              <a:buFont typeface="Arial" panose="020B0604020202020204" pitchFamily="34" charset="0"/>
              <a:buChar char="•"/>
            </a:pPr>
            <a:r>
              <a:rPr lang="en-IN" altLang="en-US" sz="2400" dirty="0"/>
              <a:t>When the area over which the force is being applied is small in comparison with the size of the object, then the assumption of concentrated forces is quite valid.</a:t>
            </a:r>
          </a:p>
          <a:p>
            <a:pPr marL="342900" indent="-342900" algn="just" eaLnBrk="1" hangingPunct="1">
              <a:lnSpc>
                <a:spcPct val="200000"/>
              </a:lnSpc>
              <a:buFont typeface="Arial" panose="020B0604020202020204" pitchFamily="34" charset="0"/>
              <a:buChar char="•"/>
            </a:pPr>
            <a:r>
              <a:rPr lang="en-IN" altLang="en-US" sz="2400" dirty="0"/>
              <a:t>But, when forces are applied over an area whose dimensions are not negligible compared with the size of the structure, the forces should be treated as distributed and their effect must be included to make our analysis accurate.</a:t>
            </a:r>
          </a:p>
        </p:txBody>
      </p:sp>
    </p:spTree>
    <p:extLst>
      <p:ext uri="{BB962C8B-B14F-4D97-AF65-F5344CB8AC3E}">
        <p14:creationId xmlns:p14="http://schemas.microsoft.com/office/powerpoint/2010/main" val="473997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5" name="Text Box 4"/>
          <p:cNvSpPr txBox="1">
            <a:spLocks noChangeArrowheads="1"/>
          </p:cNvSpPr>
          <p:nvPr/>
        </p:nvSpPr>
        <p:spPr bwMode="auto">
          <a:xfrm>
            <a:off x="696190" y="1000658"/>
            <a:ext cx="10983193"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lnSpc>
                <a:spcPct val="150000"/>
              </a:lnSpc>
              <a:spcBef>
                <a:spcPct val="50000"/>
              </a:spcBef>
              <a:buFontTx/>
              <a:buChar char="•"/>
            </a:pPr>
            <a:r>
              <a:rPr lang="en-IN" altLang="en-US" sz="2200" dirty="0" smtClean="0"/>
              <a:t>The earth exerts a gravitational force on each of the particles forming a body – consider how your weight is distributed throughout your body.  These forces can be replaced by a single equivalent force equal to the weight of the body and applied at the </a:t>
            </a:r>
            <a:r>
              <a:rPr lang="en-IN" altLang="en-US" sz="2200" dirty="0" err="1" smtClean="0"/>
              <a:t>center</a:t>
            </a:r>
            <a:r>
              <a:rPr lang="en-IN" altLang="en-US" sz="2200" dirty="0" smtClean="0"/>
              <a:t> of gravity for the body.</a:t>
            </a:r>
          </a:p>
          <a:p>
            <a:pPr algn="just" eaLnBrk="1" hangingPunct="1">
              <a:lnSpc>
                <a:spcPct val="150000"/>
              </a:lnSpc>
              <a:buFontTx/>
              <a:buChar char="•"/>
            </a:pPr>
            <a:endParaRPr lang="en-IN" altLang="en-US" sz="2200" dirty="0" smtClean="0"/>
          </a:p>
          <a:p>
            <a:pPr algn="just" eaLnBrk="1" hangingPunct="1">
              <a:lnSpc>
                <a:spcPct val="150000"/>
              </a:lnSpc>
              <a:spcBef>
                <a:spcPct val="50000"/>
              </a:spcBef>
              <a:buFontTx/>
              <a:buChar char="•"/>
            </a:pPr>
            <a:r>
              <a:rPr lang="en-US" altLang="en-US" sz="2200" dirty="0" smtClean="0"/>
              <a:t>The </a:t>
            </a:r>
            <a:r>
              <a:rPr lang="en-US" altLang="en-US" sz="2200" i="1" dirty="0"/>
              <a:t>centroid of an area</a:t>
            </a:r>
            <a:r>
              <a:rPr lang="en-US" altLang="en-US" sz="2200" dirty="0"/>
              <a:t> is analogous to the center of gravity of a body; it is the “center of area.”  The concept of the </a:t>
            </a:r>
            <a:r>
              <a:rPr lang="en-US" altLang="en-US" sz="2200" i="1" dirty="0"/>
              <a:t>first moment of an area</a:t>
            </a:r>
            <a:r>
              <a:rPr lang="en-US" altLang="en-US" sz="2200" dirty="0"/>
              <a:t> is used to locate the </a:t>
            </a:r>
            <a:r>
              <a:rPr lang="en-US" altLang="en-US" sz="2200" dirty="0" smtClean="0"/>
              <a:t>centroid.</a:t>
            </a:r>
          </a:p>
          <a:p>
            <a:pPr algn="just" eaLnBrk="1" hangingPunct="1">
              <a:lnSpc>
                <a:spcPct val="150000"/>
              </a:lnSpc>
              <a:buFontTx/>
              <a:buChar char="•"/>
            </a:pPr>
            <a:endParaRPr lang="en-IN" altLang="en-US" sz="2200" dirty="0"/>
          </a:p>
          <a:p>
            <a:pPr algn="just" eaLnBrk="1" hangingPunct="1">
              <a:lnSpc>
                <a:spcPct val="150000"/>
              </a:lnSpc>
              <a:spcBef>
                <a:spcPct val="50000"/>
              </a:spcBef>
              <a:buFontTx/>
              <a:buChar char="•"/>
            </a:pPr>
            <a:r>
              <a:rPr lang="en-IN" altLang="en-US" sz="2200" dirty="0" smtClean="0"/>
              <a:t>Determination of the area of a surface of revolution and the volume of a body of revolution are accomplished with the Theorems of </a:t>
            </a:r>
            <a:r>
              <a:rPr lang="en-IN" altLang="en-US" sz="2200" dirty="0" err="1" smtClean="0"/>
              <a:t>Pappus-Guldinus</a:t>
            </a:r>
            <a:r>
              <a:rPr lang="en-IN" altLang="en-US" sz="2200" dirty="0" smtClean="0"/>
              <a:t>.</a:t>
            </a:r>
            <a:endParaRPr lang="en-US" altLang="en-US" sz="2200" dirty="0"/>
          </a:p>
        </p:txBody>
      </p:sp>
    </p:spTree>
    <p:extLst>
      <p:ext uri="{BB962C8B-B14F-4D97-AF65-F5344CB8AC3E}">
        <p14:creationId xmlns:p14="http://schemas.microsoft.com/office/powerpoint/2010/main" val="192026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gravity</a:t>
            </a:r>
            <a:endParaRPr lang="en-IN" sz="4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11837" t="4080" r="1405" b="5207"/>
          <a:stretch/>
        </p:blipFill>
        <p:spPr>
          <a:xfrm>
            <a:off x="6466412" y="945572"/>
            <a:ext cx="5129843" cy="3366654"/>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09692" y="1043662"/>
                <a:ext cx="1574662" cy="690125"/>
              </a:xfrm>
              <a:prstGeom prst="rect">
                <a:avLst/>
              </a:prstGeom>
            </p:spPr>
            <p:txBody>
              <a:bodyPr wrap="none">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𝑥</m:t>
                            </m:r>
                            <m:r>
                              <a:rPr lang="en-IN" sz="2400" b="0" i="1" smtClean="0">
                                <a:latin typeface="Cambria Math" panose="02040503050406030204" pitchFamily="18" charset="0"/>
                              </a:rPr>
                              <m:t> </m:t>
                            </m:r>
                            <m:r>
                              <a:rPr lang="en-IN" sz="2400" b="0" i="1" smtClean="0">
                                <a:latin typeface="Cambria Math" panose="02040503050406030204" pitchFamily="18" charset="0"/>
                              </a:rPr>
                              <m:t>𝑑𝑊</m:t>
                            </m:r>
                          </m:e>
                        </m:nary>
                      </m:num>
                      <m:den>
                        <m:r>
                          <a:rPr lang="en-IN" sz="2400" b="0" i="1" smtClean="0">
                            <a:latin typeface="Cambria Math" panose="02040503050406030204" pitchFamily="18" charset="0"/>
                          </a:rPr>
                          <m:t>𝑊</m:t>
                        </m:r>
                      </m:den>
                    </m:f>
                  </m:oMath>
                </a14:m>
                <a:r>
                  <a:rPr lang="en-IN" sz="2400" dirty="0" smtClean="0"/>
                  <a:t>,</a:t>
                </a:r>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809692" y="1043662"/>
                <a:ext cx="1574662" cy="690125"/>
              </a:xfrm>
              <a:prstGeom prst="rect">
                <a:avLst/>
              </a:prstGeom>
              <a:blipFill rotWithShape="0">
                <a:blip r:embed="rId3"/>
                <a:stretch>
                  <a:fillRect r="-4651" b="-88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97854" y="1043663"/>
                <a:ext cx="1579663" cy="690125"/>
              </a:xfrm>
              <a:prstGeom prst="rect">
                <a:avLst/>
              </a:prstGeom>
            </p:spPr>
            <p:txBody>
              <a:bodyPr wrap="none">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𝑦</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𝑦</m:t>
                            </m:r>
                            <m:r>
                              <a:rPr lang="en-IN" sz="2400" b="0" i="1" smtClean="0">
                                <a:latin typeface="Cambria Math" panose="02040503050406030204" pitchFamily="18" charset="0"/>
                              </a:rPr>
                              <m:t> </m:t>
                            </m:r>
                            <m:r>
                              <a:rPr lang="en-IN" sz="2400" b="0" i="1" smtClean="0">
                                <a:latin typeface="Cambria Math" panose="02040503050406030204" pitchFamily="18" charset="0"/>
                              </a:rPr>
                              <m:t>𝑑𝑊</m:t>
                            </m:r>
                          </m:e>
                        </m:nary>
                      </m:num>
                      <m:den>
                        <m:r>
                          <a:rPr lang="en-IN" sz="2400" b="0" i="1" smtClean="0">
                            <a:latin typeface="Cambria Math" panose="02040503050406030204" pitchFamily="18" charset="0"/>
                          </a:rPr>
                          <m:t>𝑊</m:t>
                        </m:r>
                      </m:den>
                    </m:f>
                  </m:oMath>
                </a14:m>
                <a:r>
                  <a:rPr lang="en-IN" sz="2400" dirty="0" smtClean="0"/>
                  <a:t> </a:t>
                </a:r>
                <a:endParaRPr lang="en-IN" sz="2400" dirty="0"/>
              </a:p>
            </p:txBody>
          </p:sp>
        </mc:Choice>
        <mc:Fallback xmlns="">
          <p:sp>
            <p:nvSpPr>
              <p:cNvPr id="9" name="Rectangle 8"/>
              <p:cNvSpPr>
                <a:spLocks noRot="1" noChangeAspect="1" noMove="1" noResize="1" noEditPoints="1" noAdjustHandles="1" noChangeArrowheads="1" noChangeShapeType="1" noTextEdit="1"/>
              </p:cNvSpPr>
              <p:nvPr/>
            </p:nvSpPr>
            <p:spPr>
              <a:xfrm>
                <a:off x="2497854" y="1043663"/>
                <a:ext cx="1579663" cy="690125"/>
              </a:xfrm>
              <a:prstGeom prst="rect">
                <a:avLst/>
              </a:prstGeom>
              <a:blipFill rotWithShape="0">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651318" y="1043660"/>
                <a:ext cx="1599990" cy="690125"/>
              </a:xfrm>
              <a:prstGeom prst="rect">
                <a:avLst/>
              </a:prstGeom>
            </p:spPr>
            <p:txBody>
              <a:bodyPr wrap="none">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𝑧</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𝑧</m:t>
                            </m:r>
                            <m:r>
                              <a:rPr lang="en-IN" sz="2400" b="0" i="1" smtClean="0">
                                <a:latin typeface="Cambria Math" panose="02040503050406030204" pitchFamily="18" charset="0"/>
                              </a:rPr>
                              <m:t> </m:t>
                            </m:r>
                            <m:r>
                              <a:rPr lang="en-IN" sz="2400" b="0" i="1" smtClean="0">
                                <a:latin typeface="Cambria Math" panose="02040503050406030204" pitchFamily="18" charset="0"/>
                              </a:rPr>
                              <m:t>𝑑𝑊</m:t>
                            </m:r>
                          </m:e>
                        </m:nary>
                      </m:num>
                      <m:den>
                        <m:r>
                          <a:rPr lang="en-IN" sz="2400" b="0" i="1" smtClean="0">
                            <a:latin typeface="Cambria Math" panose="02040503050406030204" pitchFamily="18" charset="0"/>
                          </a:rPr>
                          <m:t>𝑊</m:t>
                        </m:r>
                      </m:den>
                    </m:f>
                    <m:r>
                      <a:rPr lang="en-IN" sz="2400" b="0" i="1" smtClean="0">
                        <a:latin typeface="Cambria Math" panose="02040503050406030204" pitchFamily="18" charset="0"/>
                      </a:rPr>
                      <m:t> </m:t>
                    </m:r>
                  </m:oMath>
                </a14:m>
                <a:r>
                  <a:rPr lang="en-IN" sz="2400" b="0" dirty="0" smtClean="0"/>
                  <a:t> </a:t>
                </a:r>
                <a:endParaRPr lang="en-IN" sz="2400" dirty="0"/>
              </a:p>
            </p:txBody>
          </p:sp>
        </mc:Choice>
        <mc:Fallback xmlns="">
          <p:sp>
            <p:nvSpPr>
              <p:cNvPr id="10" name="Rectangle 9"/>
              <p:cNvSpPr>
                <a:spLocks noRot="1" noChangeAspect="1" noMove="1" noResize="1" noEditPoints="1" noAdjustHandles="1" noChangeArrowheads="1" noChangeShapeType="1" noTextEdit="1"/>
              </p:cNvSpPr>
              <p:nvPr/>
            </p:nvSpPr>
            <p:spPr>
              <a:xfrm>
                <a:off x="4651318" y="1043660"/>
                <a:ext cx="1599990" cy="690125"/>
              </a:xfrm>
              <a:prstGeom prst="rect">
                <a:avLst/>
              </a:prstGeom>
              <a:blipFill rotWithShape="0">
                <a:blip r:embed="rId5"/>
                <a:stretch>
                  <a:fillRect/>
                </a:stretch>
              </a:blipFill>
            </p:spPr>
            <p:txBody>
              <a:bodyPr/>
              <a:lstStyle/>
              <a:p>
                <a:r>
                  <a:rPr lang="en-IN">
                    <a:noFill/>
                  </a:rPr>
                  <a:t> </a:t>
                </a:r>
              </a:p>
            </p:txBody>
          </p:sp>
        </mc:Fallback>
      </mc:AlternateContent>
      <p:sp>
        <p:nvSpPr>
          <p:cNvPr id="11" name="Rectangle 10"/>
          <p:cNvSpPr/>
          <p:nvPr/>
        </p:nvSpPr>
        <p:spPr>
          <a:xfrm>
            <a:off x="4112721" y="1204058"/>
            <a:ext cx="518091" cy="369332"/>
          </a:xfrm>
          <a:prstGeom prst="rect">
            <a:avLst/>
          </a:prstGeom>
        </p:spPr>
        <p:txBody>
          <a:bodyPr wrap="none">
            <a:spAutoFit/>
          </a:bodyPr>
          <a:lstStyle/>
          <a:p>
            <a:r>
              <a:rPr lang="en-IN" dirty="0" smtClean="0">
                <a:latin typeface="Times New Roman" panose="02020603050405020304" pitchFamily="18" charset="0"/>
                <a:cs typeface="Times New Roman" panose="02020603050405020304" pitchFamily="18" charset="0"/>
              </a:rPr>
              <a:t>and</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809692" y="1918425"/>
                <a:ext cx="5352118" cy="3275769"/>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Assuming </a:t>
                </a:r>
                <a14:m>
                  <m:oMath xmlns:m="http://schemas.openxmlformats.org/officeDocument/2006/math">
                    <m:r>
                      <a:rPr lang="en-IN" sz="2400" b="0" i="1" smtClean="0">
                        <a:latin typeface="Cambria Math" panose="02040503050406030204" pitchFamily="18" charset="0"/>
                        <a:cs typeface="Times New Roman" panose="02020603050405020304" pitchFamily="18" charset="0"/>
                      </a:rPr>
                      <m:t>𝑊</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𝑚𝑔</m:t>
                    </m:r>
                  </m:oMath>
                </a14:m>
                <a:r>
                  <a:rPr lang="en-IN" sz="2400" dirty="0" smtClean="0">
                    <a:latin typeface="Assuming Times New Roman"/>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and </a:t>
                </a:r>
                <a14:m>
                  <m:oMath xmlns:m="http://schemas.openxmlformats.org/officeDocument/2006/math">
                    <m:r>
                      <a:rPr lang="en-IN" sz="2400" b="0" i="1" smtClean="0">
                        <a:latin typeface="Cambria Math" panose="02040503050406030204" pitchFamily="18" charset="0"/>
                        <a:cs typeface="Times New Roman" panose="02020603050405020304" pitchFamily="18" charset="0"/>
                      </a:rPr>
                      <m:t>𝑑𝑊</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𝑔</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𝑑𝑚</m:t>
                    </m:r>
                  </m:oMath>
                </a14:m>
                <a:r>
                  <a:rPr lang="en-IN" sz="2400" dirty="0" smtClean="0">
                    <a:latin typeface="Assuming Times New Roman"/>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 the expression for centre of gravity becomes</a:t>
                </a:r>
              </a:p>
              <a:p>
                <a:endParaRPr lang="en-IN" dirty="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𝑥</m:t>
                            </m:r>
                            <m:r>
                              <a:rPr lang="en-IN" sz="2400" b="0" i="1" smtClean="0">
                                <a:latin typeface="Cambria Math" panose="02040503050406030204" pitchFamily="18" charset="0"/>
                              </a:rPr>
                              <m:t> </m:t>
                            </m:r>
                            <m:r>
                              <a:rPr lang="en-IN" sz="2400" b="0" i="1" smtClean="0">
                                <a:latin typeface="Cambria Math" panose="02040503050406030204" pitchFamily="18" charset="0"/>
                              </a:rPr>
                              <m:t>𝑑𝑚</m:t>
                            </m:r>
                          </m:e>
                        </m:nary>
                      </m:num>
                      <m:den>
                        <m:r>
                          <a:rPr lang="en-IN" sz="2400" b="0" i="1" smtClean="0">
                            <a:latin typeface="Cambria Math" panose="02040503050406030204" pitchFamily="18" charset="0"/>
                          </a:rPr>
                          <m:t>𝑚</m:t>
                        </m:r>
                      </m:den>
                    </m:f>
                  </m:oMath>
                </a14:m>
                <a:r>
                  <a:rPr lang="en-IN" sz="2400"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𝑦</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𝑦</m:t>
                            </m:r>
                            <m:r>
                              <a:rPr lang="en-IN" sz="2400" b="0" i="1" smtClean="0">
                                <a:latin typeface="Cambria Math" panose="02040503050406030204" pitchFamily="18" charset="0"/>
                              </a:rPr>
                              <m:t> </m:t>
                            </m:r>
                            <m:r>
                              <a:rPr lang="en-IN" sz="2400" b="0" i="1" smtClean="0">
                                <a:latin typeface="Cambria Math" panose="02040503050406030204" pitchFamily="18" charset="0"/>
                              </a:rPr>
                              <m:t>𝑑𝑚</m:t>
                            </m:r>
                          </m:e>
                        </m:nary>
                      </m:num>
                      <m:den>
                        <m:r>
                          <a:rPr lang="en-IN" sz="2400" b="0" i="1" smtClean="0">
                            <a:latin typeface="Cambria Math" panose="02040503050406030204" pitchFamily="18" charset="0"/>
                          </a:rPr>
                          <m:t>𝑚</m:t>
                        </m:r>
                      </m:den>
                    </m:f>
                  </m:oMath>
                </a14:m>
                <a:r>
                  <a:rPr lang="en-IN" sz="2400" dirty="0" smtClean="0">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𝑧</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𝑧</m:t>
                            </m:r>
                            <m:r>
                              <a:rPr lang="en-IN" sz="2400" b="0" i="1" smtClean="0">
                                <a:latin typeface="Cambria Math" panose="02040503050406030204" pitchFamily="18" charset="0"/>
                              </a:rPr>
                              <m:t> </m:t>
                            </m:r>
                            <m:r>
                              <a:rPr lang="en-IN" sz="2400" b="0" i="1" smtClean="0">
                                <a:latin typeface="Cambria Math" panose="02040503050406030204" pitchFamily="18" charset="0"/>
                              </a:rPr>
                              <m:t>𝑑𝑚</m:t>
                            </m:r>
                          </m:e>
                        </m:nary>
                      </m:num>
                      <m:den>
                        <m:r>
                          <a:rPr lang="en-IN" sz="2400" b="0" i="1" smtClean="0">
                            <a:latin typeface="Cambria Math" panose="02040503050406030204" pitchFamily="18" charset="0"/>
                          </a:rPr>
                          <m:t>𝑚</m:t>
                        </m:r>
                      </m:den>
                    </m:f>
                  </m:oMath>
                </a14:m>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smtClean="0">
                    <a:latin typeface="Assuming Times New Roman"/>
                    <a:cs typeface="Times New Roman" panose="02020603050405020304" pitchFamily="18" charset="0"/>
                  </a:rPr>
                  <a:t> </a:t>
                </a:r>
                <a:endParaRPr lang="en-IN" dirty="0">
                  <a:latin typeface="Assuming Times New Roman"/>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09692" y="1918425"/>
                <a:ext cx="5352118" cy="3275769"/>
              </a:xfrm>
              <a:prstGeom prst="rect">
                <a:avLst/>
              </a:prstGeom>
              <a:blipFill rotWithShape="0">
                <a:blip r:embed="rId6"/>
                <a:stretch>
                  <a:fillRect l="-1822" t="-1490" r="-29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09692" y="3948433"/>
                <a:ext cx="5352118" cy="790153"/>
              </a:xfrm>
              <a:prstGeom prst="rect">
                <a:avLst/>
              </a:prstGeom>
            </p:spPr>
            <p:txBody>
              <a:bodyPr wrap="square">
                <a:spAutoFit/>
              </a:bodyPr>
              <a:lstStyle/>
              <a:p>
                <a14:m>
                  <m:oMath xmlns:m="http://schemas.openxmlformats.org/officeDocument/2006/math">
                    <m:acc>
                      <m:accPr>
                        <m:chr m:val="⃗"/>
                        <m:ctrlPr>
                          <a:rPr lang="en-US" altLang="en-US" sz="2800" i="1" smtClean="0">
                            <a:latin typeface="Cambria Math" panose="02040503050406030204" pitchFamily="18" charset="0"/>
                          </a:rPr>
                        </m:ctrlPr>
                      </m:accPr>
                      <m:e>
                        <m:r>
                          <a:rPr lang="en-IN" altLang="en-US" sz="2800" b="0" i="1" smtClean="0">
                            <a:latin typeface="Cambria Math" panose="02040503050406030204" pitchFamily="18" charset="0"/>
                          </a:rPr>
                          <m:t>𝑟</m:t>
                        </m:r>
                      </m:e>
                    </m:acc>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𝑥</m:t>
                    </m:r>
                    <m:r>
                      <a:rPr lang="en-IN" altLang="en-US" sz="2800" b="0" i="1" smtClean="0">
                        <a:latin typeface="Cambria Math" panose="02040503050406030204" pitchFamily="18" charset="0"/>
                      </a:rPr>
                      <m:t> </m:t>
                    </m:r>
                    <m:acc>
                      <m:accPr>
                        <m:chr m:val="̂"/>
                        <m:ctrlPr>
                          <a:rPr lang="en-US" altLang="en-US" sz="2800" i="1">
                            <a:latin typeface="Cambria Math" panose="02040503050406030204" pitchFamily="18" charset="0"/>
                          </a:rPr>
                        </m:ctrlPr>
                      </m:accPr>
                      <m:e>
                        <m:r>
                          <a:rPr lang="en-US" altLang="en-US" sz="2800" i="1">
                            <a:latin typeface="Cambria Math"/>
                          </a:rPr>
                          <m:t>𝑖</m:t>
                        </m:r>
                      </m:e>
                    </m:acc>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𝑦</m:t>
                    </m:r>
                    <m:r>
                      <a:rPr lang="en-IN" altLang="en-US" sz="2800" b="0" i="1" smtClean="0">
                        <a:latin typeface="Cambria Math" panose="02040503050406030204" pitchFamily="18" charset="0"/>
                      </a:rPr>
                      <m:t> </m:t>
                    </m:r>
                    <m:acc>
                      <m:accPr>
                        <m:chr m:val="̂"/>
                        <m:ctrlPr>
                          <a:rPr lang="en-US" altLang="en-US" sz="2800" i="1">
                            <a:latin typeface="Cambria Math" panose="02040503050406030204" pitchFamily="18" charset="0"/>
                          </a:rPr>
                        </m:ctrlPr>
                      </m:accPr>
                      <m:e>
                        <m:r>
                          <a:rPr lang="en-US" altLang="en-US" sz="2800" i="1">
                            <a:latin typeface="Cambria Math"/>
                          </a:rPr>
                          <m:t>𝑗</m:t>
                        </m:r>
                      </m:e>
                    </m:acc>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𝑧</m:t>
                    </m:r>
                    <m:r>
                      <a:rPr lang="en-IN" altLang="en-US" sz="2800" b="0" i="1" smtClean="0">
                        <a:latin typeface="Cambria Math" panose="02040503050406030204" pitchFamily="18" charset="0"/>
                      </a:rPr>
                      <m:t> </m:t>
                    </m:r>
                    <m:acc>
                      <m:accPr>
                        <m:chr m:val="̂"/>
                        <m:ctrlPr>
                          <a:rPr lang="en-US" altLang="en-US" sz="2800" i="1">
                            <a:latin typeface="Cambria Math" panose="02040503050406030204" pitchFamily="18" charset="0"/>
                          </a:rPr>
                        </m:ctrlPr>
                      </m:accPr>
                      <m:e>
                        <m:r>
                          <a:rPr lang="en-US" altLang="en-US" sz="2800" i="1">
                            <a:latin typeface="Cambria Math"/>
                          </a:rPr>
                          <m:t>𝑘</m:t>
                        </m:r>
                      </m:e>
                    </m:acc>
                  </m:oMath>
                </a14:m>
                <a:r>
                  <a:rPr lang="en-IN" sz="2800" dirty="0" smtClean="0"/>
                  <a:t>   </a:t>
                </a:r>
                <a:r>
                  <a:rPr lang="en-IN" sz="2800" dirty="0" smtClean="0">
                    <a:latin typeface="Times New Roman" panose="02020603050405020304" pitchFamily="18" charset="0"/>
                    <a:cs typeface="Times New Roman" panose="02020603050405020304" pitchFamily="18" charset="0"/>
                  </a:rPr>
                  <a:t>and</a:t>
                </a:r>
                <a:r>
                  <a:rPr lang="en-IN" sz="2800" dirty="0" smtClean="0"/>
                  <a:t>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𝑟</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𝑟</m:t>
                            </m:r>
                            <m:r>
                              <a:rPr lang="en-IN" sz="2800" b="0" i="1" smtClean="0">
                                <a:latin typeface="Cambria Math" panose="02040503050406030204" pitchFamily="18" charset="0"/>
                              </a:rPr>
                              <m:t> </m:t>
                            </m:r>
                            <m:r>
                              <a:rPr lang="en-IN" sz="2800" b="0" i="1" smtClean="0">
                                <a:latin typeface="Cambria Math" panose="02040503050406030204" pitchFamily="18" charset="0"/>
                              </a:rPr>
                              <m:t>𝑑𝑚</m:t>
                            </m:r>
                          </m:e>
                        </m:nary>
                      </m:num>
                      <m:den>
                        <m:r>
                          <a:rPr lang="en-IN" sz="2800" b="0" i="1" smtClean="0">
                            <a:latin typeface="Cambria Math" panose="02040503050406030204" pitchFamily="18" charset="0"/>
                          </a:rPr>
                          <m:t>𝑚</m:t>
                        </m:r>
                      </m:den>
                    </m:f>
                  </m:oMath>
                </a14:m>
                <a:endParaRPr lang="en-IN"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09692" y="3948433"/>
                <a:ext cx="5352118" cy="790153"/>
              </a:xfrm>
              <a:prstGeom prst="rect">
                <a:avLst/>
              </a:prstGeom>
              <a:blipFill rotWithShape="0">
                <a:blip r:embed="rId7"/>
                <a:stretch>
                  <a:fillRect b="-93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395844" y="4738586"/>
                <a:ext cx="7000011" cy="1173078"/>
              </a:xfrm>
              <a:prstGeom prst="rect">
                <a:avLst/>
              </a:prstGeom>
            </p:spPr>
            <p:txBody>
              <a:bodyPr wrap="square">
                <a:spAutoFit/>
              </a:bodyPr>
              <a:lstStyle/>
              <a:p>
                <a:r>
                  <a:rPr lang="en-IN" dirty="0" smtClean="0"/>
                  <a:t> </a:t>
                </a:r>
              </a:p>
              <a:p>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𝑥</m:t>
                            </m:r>
                            <m:r>
                              <a:rPr lang="en-IN" sz="2800" b="0" i="1" smtClean="0">
                                <a:latin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num>
                      <m:den>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den>
                    </m:f>
                  </m:oMath>
                </a14:m>
                <a:r>
                  <a:rPr lang="en-IN" sz="2800" b="1" dirty="0" smtClean="0"/>
                  <a:t>,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𝑦</m:t>
                            </m:r>
                            <m:r>
                              <a:rPr lang="en-IN" sz="2800" b="0" i="1" smtClean="0">
                                <a:latin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num>
                      <m:den>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den>
                    </m:f>
                  </m:oMath>
                </a14:m>
                <a:r>
                  <a:rPr lang="en-IN" sz="2800" dirty="0" smtClean="0">
                    <a:latin typeface="Times New Roman" panose="02020603050405020304" pitchFamily="18" charset="0"/>
                    <a:cs typeface="Times New Roman" panose="02020603050405020304" pitchFamily="18" charset="0"/>
                  </a:rPr>
                  <a:t>   and    </a:t>
                </a:r>
                <a:r>
                  <a:rPr lang="en-IN" sz="2800" b="1" dirty="0" smtClean="0"/>
                  <a:t>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𝑧</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𝑧</m:t>
                            </m:r>
                            <m:r>
                              <a:rPr lang="en-IN" sz="2800" b="0" i="1" smtClean="0">
                                <a:latin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num>
                      <m:den>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den>
                    </m:f>
                  </m:oMath>
                </a14:m>
                <a:endParaRPr lang="en-IN" sz="2800" b="1" dirty="0"/>
              </a:p>
            </p:txBody>
          </p:sp>
        </mc:Choice>
        <mc:Fallback xmlns="">
          <p:sp>
            <p:nvSpPr>
              <p:cNvPr id="17" name="Rectangle 16"/>
              <p:cNvSpPr>
                <a:spLocks noRot="1" noChangeAspect="1" noMove="1" noResize="1" noEditPoints="1" noAdjustHandles="1" noChangeArrowheads="1" noChangeShapeType="1" noTextEdit="1"/>
              </p:cNvSpPr>
              <p:nvPr/>
            </p:nvSpPr>
            <p:spPr>
              <a:xfrm>
                <a:off x="1395844" y="4738586"/>
                <a:ext cx="7000011" cy="1173078"/>
              </a:xfrm>
              <a:prstGeom prst="rect">
                <a:avLst/>
              </a:prstGeom>
              <a:blipFill rotWithShape="0">
                <a:blip r:embed="rId8"/>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9">
            <p14:nvContentPartPr>
              <p14:cNvPr id="4" name="Ink 3"/>
              <p14:cNvContentPartPr/>
              <p14:nvPr/>
            </p14:nvContentPartPr>
            <p14:xfrm>
              <a:off x="1016640" y="4100760"/>
              <a:ext cx="8751960" cy="1002960"/>
            </p14:xfrm>
          </p:contentPart>
        </mc:Choice>
        <mc:Fallback>
          <p:pic>
            <p:nvPicPr>
              <p:cNvPr id="4" name="Ink 3"/>
              <p:cNvPicPr/>
              <p:nvPr/>
            </p:nvPicPr>
            <p:blipFill>
              <a:blip r:embed="rId10"/>
              <a:stretch>
                <a:fillRect/>
              </a:stretch>
            </p:blipFill>
            <p:spPr>
              <a:xfrm>
                <a:off x="1011600" y="4090320"/>
                <a:ext cx="8765280" cy="1021680"/>
              </a:xfrm>
              <a:prstGeom prst="rect">
                <a:avLst/>
              </a:prstGeom>
            </p:spPr>
          </p:pic>
        </mc:Fallback>
      </mc:AlternateContent>
    </p:spTree>
    <p:extLst>
      <p:ext uri="{BB962C8B-B14F-4D97-AF65-F5344CB8AC3E}">
        <p14:creationId xmlns:p14="http://schemas.microsoft.com/office/powerpoint/2010/main" val="3801795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mass Vs. centre of gravity</a:t>
            </a:r>
            <a:endParaRPr lang="en-IN" sz="4000" dirty="0">
              <a:latin typeface="Times New Roman" panose="02020603050405020304" pitchFamily="18" charset="0"/>
              <a:cs typeface="Times New Roman" panose="02020603050405020304" pitchFamily="18" charset="0"/>
            </a:endParaRPr>
          </a:p>
        </p:txBody>
      </p:sp>
      <p:sp>
        <p:nvSpPr>
          <p:cNvPr id="4" name="Rectangle 3"/>
          <p:cNvSpPr/>
          <p:nvPr/>
        </p:nvSpPr>
        <p:spPr>
          <a:xfrm>
            <a:off x="696191" y="931127"/>
            <a:ext cx="10983191" cy="5478423"/>
          </a:xfrm>
          <a:prstGeom prst="rect">
            <a:avLst/>
          </a:prstGeom>
        </p:spPr>
        <p:txBody>
          <a:bodyPr wrap="square">
            <a:spAutoFit/>
          </a:bodyPr>
          <a:lstStyle/>
          <a:p>
            <a:pPr marL="342900" indent="-342900" algn="just">
              <a:lnSpc>
                <a:spcPct val="150000"/>
              </a:lnSpc>
              <a:buFont typeface="Arial" panose="020B0604020202020204" pitchFamily="34" charset="0"/>
              <a:buChar char="•"/>
              <a:defRPr/>
            </a:pPr>
            <a:r>
              <a:rPr lang="en-IN" sz="2800" dirty="0">
                <a:latin typeface="Times New Roman" pitchFamily="-1" charset="0"/>
                <a:ea typeface="ＭＳ Ｐゴシック" pitchFamily="-1" charset="-128"/>
              </a:rPr>
              <a:t>The weight force </a:t>
            </a:r>
            <a:r>
              <a:rPr lang="en-IN" sz="2800" i="1" dirty="0">
                <a:latin typeface="Times New Roman" pitchFamily="-1" charset="0"/>
                <a:ea typeface="ＭＳ Ｐゴシック" pitchFamily="-1" charset="-128"/>
              </a:rPr>
              <a:t>W</a:t>
            </a:r>
            <a:r>
              <a:rPr lang="en-IN" sz="2800" dirty="0">
                <a:latin typeface="Times New Roman" pitchFamily="-1" charset="0"/>
                <a:ea typeface="ＭＳ Ｐゴシック" pitchFamily="-1" charset="-128"/>
              </a:rPr>
              <a:t> of a body and hence the location of its centre of gravity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is dependent on the acceleration of gravity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Unless the value of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changes, centre of gravity and centre of mass are same points</a:t>
            </a:r>
            <a:r>
              <a:rPr lang="en-IN" sz="2800" dirty="0" smtClean="0">
                <a:latin typeface="Times New Roman" pitchFamily="-1" charset="0"/>
                <a:ea typeface="ＭＳ Ｐゴシック" pitchFamily="-1" charset="-128"/>
              </a:rPr>
              <a:t>.</a:t>
            </a:r>
          </a:p>
          <a:p>
            <a:pPr marL="342900" indent="-342900" algn="just">
              <a:buFont typeface="Arial" panose="020B0604020202020204" pitchFamily="34" charset="0"/>
              <a:buChar char="•"/>
              <a:defRPr/>
            </a:pPr>
            <a:endParaRPr lang="en-IN" sz="2800" dirty="0">
              <a:latin typeface="Times New Roman" pitchFamily="-1" charset="0"/>
              <a:ea typeface="ＭＳ Ｐゴシック" pitchFamily="-1" charset="-128"/>
            </a:endParaRPr>
          </a:p>
          <a:p>
            <a:pPr marL="342900" indent="-342900" algn="just">
              <a:lnSpc>
                <a:spcPct val="150000"/>
              </a:lnSpc>
              <a:buFont typeface="Arial" panose="020B0604020202020204" pitchFamily="34" charset="0"/>
              <a:buChar char="•"/>
              <a:defRPr/>
            </a:pPr>
            <a:r>
              <a:rPr lang="en-IN" sz="2800" dirty="0">
                <a:latin typeface="Times New Roman" pitchFamily="-1" charset="0"/>
                <a:ea typeface="ＭＳ Ｐゴシック" pitchFamily="-1" charset="-128"/>
              </a:rPr>
              <a:t> In situations where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varies significantly, the centre of gravity of the body doesn’t coincide with the centre of mass</a:t>
            </a:r>
            <a:r>
              <a:rPr lang="en-IN" sz="2800" dirty="0" smtClean="0">
                <a:latin typeface="Times New Roman" pitchFamily="-1" charset="0"/>
                <a:ea typeface="ＭＳ Ｐゴシック" pitchFamily="-1" charset="-128"/>
              </a:rPr>
              <a:t>.</a:t>
            </a:r>
          </a:p>
          <a:p>
            <a:pPr marL="342900" indent="-342900" algn="just">
              <a:buFont typeface="Arial" panose="020B0604020202020204" pitchFamily="34" charset="0"/>
              <a:buChar char="•"/>
              <a:defRPr/>
            </a:pPr>
            <a:endParaRPr lang="en-IN" sz="2800" dirty="0">
              <a:latin typeface="Times New Roman" pitchFamily="-1" charset="0"/>
              <a:ea typeface="ＭＳ Ｐゴシック" pitchFamily="-1" charset="-128"/>
            </a:endParaRPr>
          </a:p>
          <a:p>
            <a:pPr marL="342900" indent="-342900" algn="just">
              <a:lnSpc>
                <a:spcPct val="150000"/>
              </a:lnSpc>
              <a:buFont typeface="Arial" panose="020B0604020202020204" pitchFamily="34" charset="0"/>
              <a:buChar char="•"/>
              <a:defRPr/>
            </a:pPr>
            <a:r>
              <a:rPr lang="en-IN" sz="2800" dirty="0">
                <a:latin typeface="Times New Roman" pitchFamily="-1" charset="0"/>
                <a:ea typeface="ＭＳ Ｐゴシック" pitchFamily="-1" charset="-128"/>
              </a:rPr>
              <a:t>For these reasons, it is convenient to locate the centre of mass of a body accurately rather than its centre of gravity.</a:t>
            </a:r>
          </a:p>
        </p:txBody>
      </p:sp>
    </p:spTree>
    <p:extLst>
      <p:ext uri="{BB962C8B-B14F-4D97-AF65-F5344CB8AC3E}">
        <p14:creationId xmlns:p14="http://schemas.microsoft.com/office/powerpoint/2010/main" val="29277522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areas and volume</a:t>
            </a:r>
            <a:endParaRPr lang="en-IN" sz="4000" dirty="0">
              <a:latin typeface="Times New Roman" panose="02020603050405020304" pitchFamily="18" charset="0"/>
              <a:cs typeface="Times New Roman" panose="02020603050405020304" pitchFamily="18" charset="0"/>
            </a:endParaRPr>
          </a:p>
        </p:txBody>
      </p:sp>
      <p:pic>
        <p:nvPicPr>
          <p:cNvPr id="3" name="Picture 2"/>
          <p:cNvPicPr>
            <a:picLocks/>
          </p:cNvPicPr>
          <p:nvPr/>
        </p:nvPicPr>
        <p:blipFill>
          <a:blip r:embed="rId2"/>
          <a:stretch>
            <a:fillRect/>
          </a:stretch>
        </p:blipFill>
        <p:spPr>
          <a:xfrm>
            <a:off x="9251477" y="1043663"/>
            <a:ext cx="2520000" cy="2520000"/>
          </a:xfrm>
          <a:prstGeom prst="rect">
            <a:avLst/>
          </a:prstGeom>
        </p:spPr>
      </p:pic>
      <p:pic>
        <p:nvPicPr>
          <p:cNvPr id="5" name="Picture 4"/>
          <p:cNvPicPr>
            <a:picLocks/>
          </p:cNvPicPr>
          <p:nvPr/>
        </p:nvPicPr>
        <p:blipFill>
          <a:blip r:embed="rId3"/>
          <a:stretch>
            <a:fillRect/>
          </a:stretch>
        </p:blipFill>
        <p:spPr>
          <a:xfrm>
            <a:off x="9251477" y="4005493"/>
            <a:ext cx="2520000" cy="2520000"/>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309790" y="903056"/>
                <a:ext cx="6608083" cy="1347613"/>
              </a:xfrm>
              <a:prstGeom prst="rect">
                <a:avLst/>
              </a:prstGeom>
            </p:spPr>
            <p:txBody>
              <a:bodyPr wrap="square">
                <a:spAutoFit/>
              </a:bodyPr>
              <a:lstStyle/>
              <a:p>
                <a:pPr marL="342900" indent="-342900">
                  <a:buFont typeface="Wingdings" panose="05000000000000000000" pitchFamily="2" charset="2"/>
                  <a:buChar char="Ø"/>
                </a:pPr>
                <a:r>
                  <a:rPr lang="en-IN" altLang="en-US" sz="2400" dirty="0" smtClean="0">
                    <a:latin typeface="Times New Roman" panose="02020603050405020304" pitchFamily="18" charset="0"/>
                    <a:cs typeface="Times New Roman" panose="02020603050405020304" pitchFamily="18" charset="0"/>
                  </a:rPr>
                  <a:t>Lines</a:t>
                </a:r>
              </a:p>
              <a:p>
                <a:endParaRPr lang="en-IN" altLang="en-US" sz="2400" dirty="0" smtClean="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𝑒𝑙</m:t>
                                </m:r>
                              </m:sub>
                            </m:sSub>
                            <m:r>
                              <a:rPr lang="en-IN" b="0" i="1" smtClean="0">
                                <a:latin typeface="Cambria Math" panose="02040503050406030204" pitchFamily="18" charset="0"/>
                              </a:rPr>
                              <m:t> </m:t>
                            </m:r>
                            <m:r>
                              <a:rPr lang="en-IN" b="0" i="1" smtClean="0">
                                <a:latin typeface="Cambria Math" panose="02040503050406030204" pitchFamily="18" charset="0"/>
                              </a:rPr>
                              <m:t>𝑑𝐿</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𝑑𝐿</m:t>
                            </m:r>
                          </m:e>
                        </m:nary>
                      </m:den>
                    </m:f>
                  </m:oMath>
                </a14:m>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𝑒𝑙</m:t>
                                </m:r>
                              </m:sub>
                            </m:sSub>
                            <m:r>
                              <a:rPr lang="en-IN" b="0" i="1" smtClean="0">
                                <a:latin typeface="Cambria Math" panose="02040503050406030204" pitchFamily="18" charset="0"/>
                              </a:rPr>
                              <m:t>𝑑𝐿</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𝑑𝐿</m:t>
                            </m:r>
                          </m:e>
                        </m:nary>
                      </m:den>
                    </m:f>
                  </m:oMath>
                </a14:m>
                <a:r>
                  <a:rPr lang="en-IN" dirty="0" smtClean="0">
                    <a:latin typeface="Times New Roman" panose="02020603050405020304" pitchFamily="18" charset="0"/>
                    <a:cs typeface="Times New Roman" panose="02020603050405020304" pitchFamily="18" charset="0"/>
                  </a:rPr>
                  <a:t>   and    </a:t>
                </a:r>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𝑧</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𝑒𝑙</m:t>
                                </m:r>
                              </m:sub>
                            </m:sSub>
                            <m:r>
                              <a:rPr lang="en-IN" b="0" i="1" smtClean="0">
                                <a:latin typeface="Cambria Math" panose="02040503050406030204" pitchFamily="18" charset="0"/>
                              </a:rPr>
                              <m:t>𝑑𝐿</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𝑑𝐿</m:t>
                            </m:r>
                          </m:e>
                        </m:nary>
                      </m:den>
                    </m:f>
                  </m:oMath>
                </a14:m>
                <a:endParaRPr lang="en-IN" b="1" dirty="0"/>
              </a:p>
            </p:txBody>
          </p:sp>
        </mc:Choice>
        <mc:Fallback>
          <p:sp>
            <p:nvSpPr>
              <p:cNvPr id="6" name="Rectangle 5"/>
              <p:cNvSpPr>
                <a:spLocks noRot="1" noChangeAspect="1" noMove="1" noResize="1" noEditPoints="1" noAdjustHandles="1" noChangeArrowheads="1" noChangeShapeType="1" noTextEdit="1"/>
              </p:cNvSpPr>
              <p:nvPr/>
            </p:nvSpPr>
            <p:spPr>
              <a:xfrm>
                <a:off x="1309790" y="903056"/>
                <a:ext cx="6608083" cy="1347613"/>
              </a:xfrm>
              <a:prstGeom prst="rect">
                <a:avLst/>
              </a:prstGeom>
              <a:blipFill rotWithShape="0">
                <a:blip r:embed="rId4"/>
                <a:stretch>
                  <a:fillRect l="-1292" t="-362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1309790" y="4917850"/>
                <a:ext cx="4247958" cy="1347613"/>
              </a:xfrm>
              <a:prstGeom prst="rect">
                <a:avLst/>
              </a:prstGeom>
            </p:spPr>
            <p:txBody>
              <a:bodyPr wrap="none">
                <a:spAutoFit/>
              </a:bodyPr>
              <a:lstStyle/>
              <a:p>
                <a:pPr marL="285750" indent="-28575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Volume</a:t>
                </a:r>
              </a:p>
              <a:p>
                <a:pPr marL="285750" indent="-285750">
                  <a:buFont typeface="Wingdings" panose="05000000000000000000" pitchFamily="2" charset="2"/>
                  <a:buChar char="Ø"/>
                </a:pPr>
                <a:endParaRPr lang="en-IN" sz="2400" dirty="0" smtClean="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𝑒𝑙</m:t>
                                </m:r>
                              </m:sub>
                            </m:sSub>
                            <m:r>
                              <a:rPr lang="en-IN" b="0" i="1" smtClean="0">
                                <a:latin typeface="Cambria Math" panose="02040503050406030204" pitchFamily="18" charset="0"/>
                              </a:rPr>
                              <m:t>𝑑𝑉</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𝑑𝑉</m:t>
                            </m:r>
                          </m:e>
                        </m:nary>
                      </m:den>
                    </m:f>
                  </m:oMath>
                </a14:m>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𝑒𝑙</m:t>
                                </m:r>
                              </m:sub>
                            </m:sSub>
                            <m:r>
                              <a:rPr lang="en-IN" b="0" i="1" smtClean="0">
                                <a:latin typeface="Cambria Math" panose="02040503050406030204" pitchFamily="18" charset="0"/>
                              </a:rPr>
                              <m:t>𝑑𝑉</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𝑑𝑉</m:t>
                            </m:r>
                          </m:e>
                        </m:nary>
                      </m:den>
                    </m:f>
                  </m:oMath>
                </a14:m>
                <a:r>
                  <a:rPr lang="en-IN" dirty="0" smtClean="0">
                    <a:latin typeface="Times New Roman" panose="02020603050405020304" pitchFamily="18" charset="0"/>
                    <a:cs typeface="Times New Roman" panose="02020603050405020304" pitchFamily="18" charset="0"/>
                  </a:rPr>
                  <a:t>   and    </a:t>
                </a:r>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𝑧</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𝑒𝑙</m:t>
                                </m:r>
                              </m:sub>
                            </m:sSub>
                            <m:r>
                              <a:rPr lang="en-IN" b="0" i="1" smtClean="0">
                                <a:latin typeface="Cambria Math" panose="02040503050406030204" pitchFamily="18" charset="0"/>
                              </a:rPr>
                              <m:t>𝑑𝑉</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𝑑𝑉</m:t>
                            </m:r>
                          </m:e>
                        </m:nary>
                      </m:den>
                    </m:f>
                  </m:oMath>
                </a14:m>
                <a:endParaRPr lang="en-IN" b="1" dirty="0"/>
              </a:p>
            </p:txBody>
          </p:sp>
        </mc:Choice>
        <mc:Fallback>
          <p:sp>
            <p:nvSpPr>
              <p:cNvPr id="8" name="Rectangle 7"/>
              <p:cNvSpPr>
                <a:spLocks noRot="1" noChangeAspect="1" noMove="1" noResize="1" noEditPoints="1" noAdjustHandles="1" noChangeArrowheads="1" noChangeShapeType="1" noTextEdit="1"/>
              </p:cNvSpPr>
              <p:nvPr/>
            </p:nvSpPr>
            <p:spPr>
              <a:xfrm>
                <a:off x="1309790" y="4917850"/>
                <a:ext cx="4247958" cy="1347613"/>
              </a:xfrm>
              <a:prstGeom prst="rect">
                <a:avLst/>
              </a:prstGeom>
              <a:blipFill rotWithShape="0">
                <a:blip r:embed="rId5"/>
                <a:stretch>
                  <a:fillRect l="-2009" t="-362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1309790" y="3023159"/>
                <a:ext cx="4234557" cy="1347613"/>
              </a:xfrm>
              <a:prstGeom prst="rect">
                <a:avLst/>
              </a:prstGeom>
            </p:spPr>
            <p:txBody>
              <a:bodyPr wrap="none">
                <a:spAutoFit/>
              </a:bodyPr>
              <a:lstStyle/>
              <a:p>
                <a:pPr marL="285750" indent="-285750">
                  <a:buFont typeface="Wingdings" panose="05000000000000000000" pitchFamily="2" charset="2"/>
                  <a:buChar char="Ø"/>
                </a:pPr>
                <a:r>
                  <a:rPr lang="en-IN" altLang="en-US" sz="2400" dirty="0" smtClean="0">
                    <a:latin typeface="Times New Roman" panose="02020603050405020304" pitchFamily="18" charset="0"/>
                    <a:cs typeface="Times New Roman" panose="02020603050405020304" pitchFamily="18" charset="0"/>
                  </a:rPr>
                  <a:t>Area</a:t>
                </a:r>
              </a:p>
              <a:p>
                <a:pPr marL="285750" indent="-285750">
                  <a:buFont typeface="Wingdings" panose="05000000000000000000" pitchFamily="2" charset="2"/>
                  <a:buChar char="Ø"/>
                </a:pPr>
                <a:endParaRPr lang="en-IN" altLang="en-US" sz="2400" dirty="0" smtClean="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𝑒𝑙</m:t>
                                </m:r>
                              </m:sub>
                            </m:sSub>
                            <m:r>
                              <a:rPr lang="en-IN" b="0" i="1" smtClean="0">
                                <a:latin typeface="Cambria Math" panose="02040503050406030204" pitchFamily="18" charset="0"/>
                              </a:rPr>
                              <m:t>𝑑𝐴</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𝑑𝐴</m:t>
                            </m:r>
                          </m:e>
                        </m:nary>
                      </m:den>
                    </m:f>
                  </m:oMath>
                </a14:m>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𝑒𝑙</m:t>
                                </m:r>
                              </m:sub>
                            </m:sSub>
                            <m:r>
                              <a:rPr lang="en-IN" b="0" i="1" smtClean="0">
                                <a:latin typeface="Cambria Math" panose="02040503050406030204" pitchFamily="18" charset="0"/>
                              </a:rPr>
                              <m:t>𝑑𝐴</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𝑑𝐴</m:t>
                            </m:r>
                          </m:e>
                        </m:nary>
                      </m:den>
                    </m:f>
                  </m:oMath>
                </a14:m>
                <a:r>
                  <a:rPr lang="en-IN" dirty="0" smtClean="0">
                    <a:latin typeface="Times New Roman" panose="02020603050405020304" pitchFamily="18" charset="0"/>
                    <a:cs typeface="Times New Roman" panose="02020603050405020304" pitchFamily="18" charset="0"/>
                  </a:rPr>
                  <a:t>   and    </a:t>
                </a:r>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𝑧</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𝑒𝑙</m:t>
                                </m:r>
                              </m:sub>
                            </m:sSub>
                            <m:r>
                              <a:rPr lang="en-IN" b="0" i="1" smtClean="0">
                                <a:latin typeface="Cambria Math" panose="02040503050406030204" pitchFamily="18" charset="0"/>
                              </a:rPr>
                              <m:t>𝑑𝐴</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𝑑𝐴</m:t>
                            </m:r>
                          </m:e>
                        </m:nary>
                      </m:den>
                    </m:f>
                  </m:oMath>
                </a14:m>
                <a:endParaRPr lang="en-IN" b="1" dirty="0"/>
              </a:p>
            </p:txBody>
          </p:sp>
        </mc:Choice>
        <mc:Fallback>
          <p:sp>
            <p:nvSpPr>
              <p:cNvPr id="9" name="Rectangle 8"/>
              <p:cNvSpPr>
                <a:spLocks noRot="1" noChangeAspect="1" noMove="1" noResize="1" noEditPoints="1" noAdjustHandles="1" noChangeArrowheads="1" noChangeShapeType="1" noTextEdit="1"/>
              </p:cNvSpPr>
              <p:nvPr/>
            </p:nvSpPr>
            <p:spPr>
              <a:xfrm>
                <a:off x="1309790" y="3023159"/>
                <a:ext cx="4234557" cy="1347613"/>
              </a:xfrm>
              <a:prstGeom prst="rect">
                <a:avLst/>
              </a:prstGeom>
              <a:blipFill rotWithShape="0">
                <a:blip r:embed="rId6"/>
                <a:stretch>
                  <a:fillRect l="-2014" t="-362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2068560" y="973080"/>
              <a:ext cx="6650640" cy="5014080"/>
            </p14:xfrm>
          </p:contentPart>
        </mc:Choice>
        <mc:Fallback>
          <p:pic>
            <p:nvPicPr>
              <p:cNvPr id="4" name="Ink 3"/>
              <p:cNvPicPr/>
              <p:nvPr/>
            </p:nvPicPr>
            <p:blipFill>
              <a:blip r:embed="rId8"/>
              <a:stretch>
                <a:fillRect/>
              </a:stretch>
            </p:blipFill>
            <p:spPr>
              <a:xfrm>
                <a:off x="2062080" y="964440"/>
                <a:ext cx="6669000" cy="5033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p14:cNvContentPartPr/>
              <p14:nvPr/>
            </p14:nvContentPartPr>
            <p14:xfrm>
              <a:off x="2146680" y="1616400"/>
              <a:ext cx="8034840" cy="4323600"/>
            </p14:xfrm>
          </p:contentPart>
        </mc:Choice>
        <mc:Fallback>
          <p:pic>
            <p:nvPicPr>
              <p:cNvPr id="10" name="Ink 9"/>
              <p:cNvPicPr/>
              <p:nvPr/>
            </p:nvPicPr>
            <p:blipFill>
              <a:blip r:embed="rId10"/>
              <a:stretch>
                <a:fillRect/>
              </a:stretch>
            </p:blipFill>
            <p:spPr>
              <a:xfrm>
                <a:off x="2138400" y="1607040"/>
                <a:ext cx="8045640" cy="4337280"/>
              </a:xfrm>
              <a:prstGeom prst="rect">
                <a:avLst/>
              </a:prstGeom>
            </p:spPr>
          </p:pic>
        </mc:Fallback>
      </mc:AlternateContent>
    </p:spTree>
    <p:extLst>
      <p:ext uri="{BB962C8B-B14F-4D97-AF65-F5344CB8AC3E}">
        <p14:creationId xmlns:p14="http://schemas.microsoft.com/office/powerpoint/2010/main" val="1793956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848725" y="972702"/>
            <a:ext cx="2676525" cy="555279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71520" y="1021680"/>
              <a:ext cx="10434600" cy="4491000"/>
            </p14:xfrm>
          </p:contentPart>
        </mc:Choice>
        <mc:Fallback>
          <p:pic>
            <p:nvPicPr>
              <p:cNvPr id="3" name="Ink 2"/>
              <p:cNvPicPr/>
              <p:nvPr/>
            </p:nvPicPr>
            <p:blipFill>
              <a:blip r:embed="rId4"/>
              <a:stretch>
                <a:fillRect/>
              </a:stretch>
            </p:blipFill>
            <p:spPr>
              <a:xfrm>
                <a:off x="1260360" y="1010520"/>
                <a:ext cx="10452240" cy="4506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981720" y="1644480"/>
              <a:ext cx="10652760" cy="4865040"/>
            </p14:xfrm>
          </p:contentPart>
        </mc:Choice>
        <mc:Fallback>
          <p:pic>
            <p:nvPicPr>
              <p:cNvPr id="5" name="Ink 4"/>
              <p:cNvPicPr/>
              <p:nvPr/>
            </p:nvPicPr>
            <p:blipFill>
              <a:blip r:embed="rId6"/>
              <a:stretch>
                <a:fillRect/>
              </a:stretch>
            </p:blipFill>
            <p:spPr>
              <a:xfrm>
                <a:off x="970200" y="1634400"/>
                <a:ext cx="10673280" cy="4884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p14:cNvContentPartPr/>
              <p14:nvPr/>
            </p14:nvContentPartPr>
            <p14:xfrm>
              <a:off x="7095600" y="4500000"/>
              <a:ext cx="286560" cy="247680"/>
            </p14:xfrm>
          </p:contentPart>
        </mc:Choice>
        <mc:Fallback>
          <p:pic>
            <p:nvPicPr>
              <p:cNvPr id="6" name="Ink 5"/>
              <p:cNvPicPr/>
              <p:nvPr/>
            </p:nvPicPr>
            <p:blipFill>
              <a:blip r:embed="rId8"/>
              <a:stretch>
                <a:fillRect/>
              </a:stretch>
            </p:blipFill>
            <p:spPr>
              <a:xfrm>
                <a:off x="7085880" y="4492440"/>
                <a:ext cx="300600" cy="265680"/>
              </a:xfrm>
              <a:prstGeom prst="rect">
                <a:avLst/>
              </a:prstGeom>
            </p:spPr>
          </p:pic>
        </mc:Fallback>
      </mc:AlternateContent>
    </p:spTree>
    <p:extLst>
      <p:ext uri="{BB962C8B-B14F-4D97-AF65-F5344CB8AC3E}">
        <p14:creationId xmlns:p14="http://schemas.microsoft.com/office/powerpoint/2010/main" val="3872401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848725" y="972702"/>
            <a:ext cx="2676525" cy="555279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20480" y="704880"/>
              <a:ext cx="10784520" cy="5610240"/>
            </p14:xfrm>
          </p:contentPart>
        </mc:Choice>
        <mc:Fallback>
          <p:pic>
            <p:nvPicPr>
              <p:cNvPr id="3" name="Ink 2"/>
              <p:cNvPicPr/>
              <p:nvPr/>
            </p:nvPicPr>
            <p:blipFill>
              <a:blip r:embed="rId4"/>
              <a:stretch>
                <a:fillRect/>
              </a:stretch>
            </p:blipFill>
            <p:spPr>
              <a:xfrm>
                <a:off x="1316160" y="694800"/>
                <a:ext cx="10793520" cy="5623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197640" y="1369800"/>
              <a:ext cx="8641800" cy="5060160"/>
            </p14:xfrm>
          </p:contentPart>
        </mc:Choice>
        <mc:Fallback>
          <p:pic>
            <p:nvPicPr>
              <p:cNvPr id="5" name="Ink 4"/>
              <p:cNvPicPr/>
              <p:nvPr/>
            </p:nvPicPr>
            <p:blipFill>
              <a:blip r:embed="rId6"/>
              <a:stretch>
                <a:fillRect/>
              </a:stretch>
            </p:blipFill>
            <p:spPr>
              <a:xfrm>
                <a:off x="190080" y="1366920"/>
                <a:ext cx="8652960" cy="5066640"/>
              </a:xfrm>
              <a:prstGeom prst="rect">
                <a:avLst/>
              </a:prstGeom>
            </p:spPr>
          </p:pic>
        </mc:Fallback>
      </mc:AlternateContent>
    </p:spTree>
    <p:extLst>
      <p:ext uri="{BB962C8B-B14F-4D97-AF65-F5344CB8AC3E}">
        <p14:creationId xmlns:p14="http://schemas.microsoft.com/office/powerpoint/2010/main" val="2162312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319E881-74B7-4D1F-831E-144619D48A09}"/>
</file>

<file path=customXml/itemProps2.xml><?xml version="1.0" encoding="utf-8"?>
<ds:datastoreItem xmlns:ds="http://schemas.openxmlformats.org/officeDocument/2006/customXml" ds:itemID="{BF0C5204-64BA-4B7D-86AA-86122A83180C}">
  <ds:schemaRefs>
    <ds:schemaRef ds:uri="http://schemas.microsoft.com/sharepoint/v3/contenttype/forms"/>
  </ds:schemaRefs>
</ds:datastoreItem>
</file>

<file path=customXml/itemProps3.xml><?xml version="1.0" encoding="utf-8"?>
<ds:datastoreItem xmlns:ds="http://schemas.openxmlformats.org/officeDocument/2006/customXml" ds:itemID="{F7488A62-A20F-4D67-9629-331688C869F9}">
  <ds:schemaRefs>
    <ds:schemaRef ds:uri="db6f8f43-e7c8-4eb7-bec9-3fde85bfec8c"/>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http://purl.org/dc/elements/1.1/"/>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13253</TotalTime>
  <Words>516</Words>
  <Application>Microsoft Office PowerPoint</Application>
  <PresentationFormat>Widescreen</PresentationFormat>
  <Paragraphs>83</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ＭＳ Ｐゴシック</vt:lpstr>
      <vt:lpstr>Arial</vt:lpstr>
      <vt:lpstr>Assuming Times New Roman</vt:lpstr>
      <vt:lpstr>Calibri</vt:lpstr>
      <vt:lpstr>Calibri Light</vt:lpstr>
      <vt:lpstr>Cambria Math</vt:lpstr>
      <vt:lpstr>Sitka Small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46</cp:revision>
  <dcterms:created xsi:type="dcterms:W3CDTF">2021-01-01T13:31:31Z</dcterms:created>
  <dcterms:modified xsi:type="dcterms:W3CDTF">2022-01-06T13:21:07Z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